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2" r:id="rId4"/>
  </p:sldMasterIdLst>
  <p:notesMasterIdLst>
    <p:notesMasterId r:id="rId26"/>
  </p:notesMasterIdLst>
  <p:handoutMasterIdLst>
    <p:handoutMasterId r:id="rId27"/>
  </p:handoutMasterIdLst>
  <p:sldIdLst>
    <p:sldId id="258" r:id="rId5"/>
    <p:sldId id="294" r:id="rId6"/>
    <p:sldId id="296" r:id="rId7"/>
    <p:sldId id="298" r:id="rId8"/>
    <p:sldId id="297" r:id="rId9"/>
    <p:sldId id="284" r:id="rId10"/>
    <p:sldId id="299" r:id="rId11"/>
    <p:sldId id="293" r:id="rId12"/>
    <p:sldId id="286" r:id="rId13"/>
    <p:sldId id="261" r:id="rId14"/>
    <p:sldId id="300" r:id="rId15"/>
    <p:sldId id="302" r:id="rId16"/>
    <p:sldId id="301" r:id="rId17"/>
    <p:sldId id="295" r:id="rId18"/>
    <p:sldId id="303" r:id="rId19"/>
    <p:sldId id="262" r:id="rId20"/>
    <p:sldId id="263" r:id="rId21"/>
    <p:sldId id="266" r:id="rId22"/>
    <p:sldId id="304" r:id="rId23"/>
    <p:sldId id="273" r:id="rId24"/>
    <p:sldId id="29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39" autoAdjust="0"/>
  </p:normalViewPr>
  <p:slideViewPr>
    <p:cSldViewPr snapToGrid="0">
      <p:cViewPr varScale="1">
        <p:scale>
          <a:sx n="110" d="100"/>
          <a:sy n="110" d="100"/>
        </p:scale>
        <p:origin x="512" y="176"/>
      </p:cViewPr>
      <p:guideLst/>
    </p:cSldViewPr>
  </p:slideViewPr>
  <p:notesTextViewPr>
    <p:cViewPr>
      <p:scale>
        <a:sx n="1" d="1"/>
        <a:sy n="1" d="1"/>
      </p:scale>
      <p:origin x="0" y="0"/>
    </p:cViewPr>
  </p:notesTextViewPr>
  <p:notesViewPr>
    <p:cSldViewPr snapToGrid="0">
      <p:cViewPr>
        <p:scale>
          <a:sx n="50" d="100"/>
          <a:sy n="50" d="100"/>
        </p:scale>
        <p:origin x="3403"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87127D-E7A7-455E-93D3-1EAC1DAB5C8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B54B875-7D75-439A-96AC-0B6B0E0F9027}">
      <dgm:prSet/>
      <dgm:spPr/>
      <dgm:t>
        <a:bodyPr/>
        <a:lstStyle/>
        <a:p>
          <a:pPr>
            <a:lnSpc>
              <a:spcPct val="100000"/>
            </a:lnSpc>
            <a:defRPr cap="all"/>
          </a:pPr>
          <a:r>
            <a:rPr lang="en-US" dirty="0"/>
            <a:t>PYTHON</a:t>
          </a:r>
        </a:p>
      </dgm:t>
    </dgm:pt>
    <dgm:pt modelId="{E10A52C8-AA57-46D3-B7CE-50C51AD1F38B}" type="parTrans" cxnId="{2D027D54-0797-4CE1-8646-E3A6F4D7AE6C}">
      <dgm:prSet/>
      <dgm:spPr/>
      <dgm:t>
        <a:bodyPr/>
        <a:lstStyle/>
        <a:p>
          <a:endParaRPr lang="en-US"/>
        </a:p>
      </dgm:t>
    </dgm:pt>
    <dgm:pt modelId="{6BB7D5D8-B58C-4639-AB04-F3323C9E3D5A}" type="sibTrans" cxnId="{2D027D54-0797-4CE1-8646-E3A6F4D7AE6C}">
      <dgm:prSet/>
      <dgm:spPr/>
      <dgm:t>
        <a:bodyPr/>
        <a:lstStyle/>
        <a:p>
          <a:endParaRPr lang="en-US"/>
        </a:p>
      </dgm:t>
    </dgm:pt>
    <dgm:pt modelId="{F342216F-FBF1-41D7-919C-7049CA20572C}">
      <dgm:prSet/>
      <dgm:spPr/>
      <dgm:t>
        <a:bodyPr/>
        <a:lstStyle/>
        <a:p>
          <a:pPr>
            <a:lnSpc>
              <a:spcPct val="100000"/>
            </a:lnSpc>
            <a:defRPr cap="all"/>
          </a:pPr>
          <a:r>
            <a:rPr lang="en-US" dirty="0"/>
            <a:t>MONGO DB</a:t>
          </a:r>
        </a:p>
      </dgm:t>
    </dgm:pt>
    <dgm:pt modelId="{458C9A33-97A5-4CBB-B140-5648BC39D963}" type="parTrans" cxnId="{3D238423-40A9-4D99-B54D-A2855A3DA7BF}">
      <dgm:prSet/>
      <dgm:spPr/>
      <dgm:t>
        <a:bodyPr/>
        <a:lstStyle/>
        <a:p>
          <a:endParaRPr lang="en-US"/>
        </a:p>
      </dgm:t>
    </dgm:pt>
    <dgm:pt modelId="{4264E9A9-DAC3-427B-8E9E-0073816BE51F}" type="sibTrans" cxnId="{3D238423-40A9-4D99-B54D-A2855A3DA7BF}">
      <dgm:prSet/>
      <dgm:spPr/>
      <dgm:t>
        <a:bodyPr/>
        <a:lstStyle/>
        <a:p>
          <a:endParaRPr lang="en-US"/>
        </a:p>
      </dgm:t>
    </dgm:pt>
    <dgm:pt modelId="{89123716-B84D-436A-B032-220B2B9CADDC}">
      <dgm:prSet/>
      <dgm:spPr/>
      <dgm:t>
        <a:bodyPr/>
        <a:lstStyle/>
        <a:p>
          <a:pPr>
            <a:lnSpc>
              <a:spcPct val="100000"/>
            </a:lnSpc>
            <a:defRPr cap="all"/>
          </a:pPr>
          <a:r>
            <a:rPr lang="en-US" dirty="0"/>
            <a:t>flask</a:t>
          </a:r>
        </a:p>
      </dgm:t>
    </dgm:pt>
    <dgm:pt modelId="{A99727AF-82D3-4448-923F-255E12D7C9BC}" type="parTrans" cxnId="{4160E90A-0E10-4739-BB63-163659A712F0}">
      <dgm:prSet/>
      <dgm:spPr/>
      <dgm:t>
        <a:bodyPr/>
        <a:lstStyle/>
        <a:p>
          <a:endParaRPr lang="en-US"/>
        </a:p>
      </dgm:t>
    </dgm:pt>
    <dgm:pt modelId="{79535D29-4C9A-449D-A727-B90BC51637B7}" type="sibTrans" cxnId="{4160E90A-0E10-4739-BB63-163659A712F0}">
      <dgm:prSet/>
      <dgm:spPr/>
      <dgm:t>
        <a:bodyPr/>
        <a:lstStyle/>
        <a:p>
          <a:endParaRPr lang="en-US"/>
        </a:p>
      </dgm:t>
    </dgm:pt>
    <dgm:pt modelId="{BD4CDB43-353E-4B02-B096-C95F07496D3C}">
      <dgm:prSet/>
      <dgm:spPr/>
      <dgm:t>
        <a:bodyPr/>
        <a:lstStyle/>
        <a:p>
          <a:pPr>
            <a:lnSpc>
              <a:spcPct val="100000"/>
            </a:lnSpc>
            <a:defRPr cap="all"/>
          </a:pPr>
          <a:r>
            <a:rPr lang="en-US" dirty="0"/>
            <a:t>Google charts</a:t>
          </a:r>
        </a:p>
      </dgm:t>
    </dgm:pt>
    <dgm:pt modelId="{50B9826E-03A9-4BEC-83AF-4FE3EC5546B9}" type="parTrans" cxnId="{0560C2CF-2867-4C41-9B84-C43B49A1EFCF}">
      <dgm:prSet/>
      <dgm:spPr/>
      <dgm:t>
        <a:bodyPr/>
        <a:lstStyle/>
        <a:p>
          <a:endParaRPr lang="en-US"/>
        </a:p>
      </dgm:t>
    </dgm:pt>
    <dgm:pt modelId="{F766CB66-C9FA-4DBA-A25A-4A827F70313C}" type="sibTrans" cxnId="{0560C2CF-2867-4C41-9B84-C43B49A1EFCF}">
      <dgm:prSet/>
      <dgm:spPr/>
      <dgm:t>
        <a:bodyPr/>
        <a:lstStyle/>
        <a:p>
          <a:endParaRPr lang="en-US"/>
        </a:p>
      </dgm:t>
    </dgm:pt>
    <dgm:pt modelId="{03357AA3-34FD-4084-981B-4888AF7A877E}">
      <dgm:prSet/>
      <dgm:spPr/>
      <dgm:t>
        <a:bodyPr/>
        <a:lstStyle/>
        <a:p>
          <a:pPr>
            <a:lnSpc>
              <a:spcPct val="100000"/>
            </a:lnSpc>
            <a:defRPr cap="all"/>
          </a:pPr>
          <a:r>
            <a:rPr lang="en-US" dirty="0"/>
            <a:t>html</a:t>
          </a:r>
        </a:p>
      </dgm:t>
    </dgm:pt>
    <dgm:pt modelId="{808A9C68-B161-452E-964F-0C64CF06ACB9}" type="parTrans" cxnId="{3339A85E-8A17-474A-9625-A3A8050AE3F3}">
      <dgm:prSet/>
      <dgm:spPr/>
      <dgm:t>
        <a:bodyPr/>
        <a:lstStyle/>
        <a:p>
          <a:endParaRPr lang="en-US"/>
        </a:p>
      </dgm:t>
    </dgm:pt>
    <dgm:pt modelId="{E46BB54B-28C9-4098-8BD7-9DBBCB69561D}" type="sibTrans" cxnId="{3339A85E-8A17-474A-9625-A3A8050AE3F3}">
      <dgm:prSet/>
      <dgm:spPr/>
      <dgm:t>
        <a:bodyPr/>
        <a:lstStyle/>
        <a:p>
          <a:endParaRPr lang="en-US"/>
        </a:p>
      </dgm:t>
    </dgm:pt>
    <dgm:pt modelId="{D8316F63-CE47-407B-9DCB-E8FEC91F0742}" type="pres">
      <dgm:prSet presAssocID="{1187127D-E7A7-455E-93D3-1EAC1DAB5C83}" presName="root" presStyleCnt="0">
        <dgm:presLayoutVars>
          <dgm:dir/>
          <dgm:resizeHandles val="exact"/>
        </dgm:presLayoutVars>
      </dgm:prSet>
      <dgm:spPr/>
    </dgm:pt>
    <dgm:pt modelId="{AE2471DD-AEF0-46AC-AE4E-4047B474E634}" type="pres">
      <dgm:prSet presAssocID="{0B54B875-7D75-439A-96AC-0B6B0E0F9027}" presName="compNode" presStyleCnt="0"/>
      <dgm:spPr/>
    </dgm:pt>
    <dgm:pt modelId="{6A28B40A-85CB-44CF-9E81-3063936285E3}" type="pres">
      <dgm:prSet presAssocID="{0B54B875-7D75-439A-96AC-0B6B0E0F9027}" presName="iconBgRect" presStyleLbl="bgShp" presStyleIdx="0" presStyleCnt="5"/>
      <dgm:spPr/>
    </dgm:pt>
    <dgm:pt modelId="{005524FB-3A0E-4BA5-B04E-59FC2E252AEB}" type="pres">
      <dgm:prSet presAssocID="{0B54B875-7D75-439A-96AC-0B6B0E0F9027}" presName="iconRect" presStyleLbl="node1" presStyleIdx="0" presStyleCnt="5"/>
      <dgm:spPr>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Open Book"/>
        </a:ext>
      </dgm:extLst>
    </dgm:pt>
    <dgm:pt modelId="{10E3AB85-F629-46B7-9081-FC073256C023}" type="pres">
      <dgm:prSet presAssocID="{0B54B875-7D75-439A-96AC-0B6B0E0F9027}" presName="spaceRect" presStyleCnt="0"/>
      <dgm:spPr/>
    </dgm:pt>
    <dgm:pt modelId="{1A451185-6747-4E77-A3B3-9CCD7AC625EB}" type="pres">
      <dgm:prSet presAssocID="{0B54B875-7D75-439A-96AC-0B6B0E0F9027}" presName="textRect" presStyleLbl="revTx" presStyleIdx="0" presStyleCnt="5">
        <dgm:presLayoutVars>
          <dgm:chMax val="1"/>
          <dgm:chPref val="1"/>
        </dgm:presLayoutVars>
      </dgm:prSet>
      <dgm:spPr/>
    </dgm:pt>
    <dgm:pt modelId="{BD8992B9-B7CC-44F7-8E17-FEAD75D73260}" type="pres">
      <dgm:prSet presAssocID="{6BB7D5D8-B58C-4639-AB04-F3323C9E3D5A}" presName="sibTrans" presStyleCnt="0"/>
      <dgm:spPr/>
    </dgm:pt>
    <dgm:pt modelId="{4A705C56-DCC9-4BDC-963E-E3C1A32B8124}" type="pres">
      <dgm:prSet presAssocID="{F342216F-FBF1-41D7-919C-7049CA20572C}" presName="compNode" presStyleCnt="0"/>
      <dgm:spPr/>
    </dgm:pt>
    <dgm:pt modelId="{C4618682-3912-4E72-999D-4BF5CD06322D}" type="pres">
      <dgm:prSet presAssocID="{F342216F-FBF1-41D7-919C-7049CA20572C}" presName="iconBgRect" presStyleLbl="bgShp" presStyleIdx="1" presStyleCnt="5"/>
      <dgm:spPr/>
    </dgm:pt>
    <dgm:pt modelId="{172F9AEA-3377-4AFB-BDDB-45672D648ACC}" type="pres">
      <dgm:prSet presAssocID="{F342216F-FBF1-41D7-919C-7049CA20572C}" presName="iconRect" presStyleLbl="node1" presStyleIdx="1" presStyleCnt="5"/>
      <dgm:spPr>
        <a:blipFill rotWithShape="1">
          <a:blip xmlns:r="http://schemas.openxmlformats.org/officeDocument/2006/relationships" r:embed="rId2"/>
          <a:srcRect/>
          <a:stretch>
            <a:fillRect l="-30000" r="-30000"/>
          </a:stretch>
        </a:blipFill>
        <a:ln>
          <a:noFill/>
        </a:ln>
      </dgm:spPr>
    </dgm:pt>
    <dgm:pt modelId="{7C97D28A-6337-4BD4-88DA-E386C94E58EA}" type="pres">
      <dgm:prSet presAssocID="{F342216F-FBF1-41D7-919C-7049CA20572C}" presName="spaceRect" presStyleCnt="0"/>
      <dgm:spPr/>
    </dgm:pt>
    <dgm:pt modelId="{7CEA8AF0-CDCB-4FBD-8FCB-A8EECB922CE0}" type="pres">
      <dgm:prSet presAssocID="{F342216F-FBF1-41D7-919C-7049CA20572C}" presName="textRect" presStyleLbl="revTx" presStyleIdx="1" presStyleCnt="5">
        <dgm:presLayoutVars>
          <dgm:chMax val="1"/>
          <dgm:chPref val="1"/>
        </dgm:presLayoutVars>
      </dgm:prSet>
      <dgm:spPr/>
    </dgm:pt>
    <dgm:pt modelId="{92A8B23C-69B8-4E96-B33F-BB2C249D15FB}" type="pres">
      <dgm:prSet presAssocID="{4264E9A9-DAC3-427B-8E9E-0073816BE51F}" presName="sibTrans" presStyleCnt="0"/>
      <dgm:spPr/>
    </dgm:pt>
    <dgm:pt modelId="{D938C496-9BEF-45FE-B395-F2557FB65E88}" type="pres">
      <dgm:prSet presAssocID="{89123716-B84D-436A-B032-220B2B9CADDC}" presName="compNode" presStyleCnt="0"/>
      <dgm:spPr/>
    </dgm:pt>
    <dgm:pt modelId="{1F290E81-B7E4-40F0-A220-DB97594D9AE3}" type="pres">
      <dgm:prSet presAssocID="{89123716-B84D-436A-B032-220B2B9CADDC}" presName="iconBgRect" presStyleLbl="bgShp" presStyleIdx="2" presStyleCnt="5"/>
      <dgm:spPr/>
    </dgm:pt>
    <dgm:pt modelId="{9FDBD919-83B2-43D2-B22A-C1D340DD896A}" type="pres">
      <dgm:prSet presAssocID="{89123716-B84D-436A-B032-220B2B9CADDC}" presName="iconRect" presStyleLbl="node1" presStyleIdx="2" presStyleCnt="5" custScaleX="111101" custScaleY="91628"/>
      <dgm:spPr>
        <a:blipFill rotWithShape="1">
          <a:blip xmlns:r="http://schemas.openxmlformats.org/officeDocument/2006/relationships" r:embed="rId3"/>
          <a:srcRect/>
          <a:stretch>
            <a:fillRect l="-27000" r="-27000"/>
          </a:stretch>
        </a:blipFill>
      </dgm:spPr>
    </dgm:pt>
    <dgm:pt modelId="{448386B8-992B-4E81-92FA-A2A8D3DE4E53}" type="pres">
      <dgm:prSet presAssocID="{89123716-B84D-436A-B032-220B2B9CADDC}" presName="spaceRect" presStyleCnt="0"/>
      <dgm:spPr/>
    </dgm:pt>
    <dgm:pt modelId="{3F410A1B-B3E5-49A9-AA89-AAA8A26BCB24}" type="pres">
      <dgm:prSet presAssocID="{89123716-B84D-436A-B032-220B2B9CADDC}" presName="textRect" presStyleLbl="revTx" presStyleIdx="2" presStyleCnt="5">
        <dgm:presLayoutVars>
          <dgm:chMax val="1"/>
          <dgm:chPref val="1"/>
        </dgm:presLayoutVars>
      </dgm:prSet>
      <dgm:spPr/>
    </dgm:pt>
    <dgm:pt modelId="{AD0B658B-B50A-40EF-B4FE-7234C25616F8}" type="pres">
      <dgm:prSet presAssocID="{79535D29-4C9A-449D-A727-B90BC51637B7}" presName="sibTrans" presStyleCnt="0"/>
      <dgm:spPr/>
    </dgm:pt>
    <dgm:pt modelId="{CAC241F1-438C-4156-AE32-1C9D5A4592D9}" type="pres">
      <dgm:prSet presAssocID="{BD4CDB43-353E-4B02-B096-C95F07496D3C}" presName="compNode" presStyleCnt="0"/>
      <dgm:spPr/>
    </dgm:pt>
    <dgm:pt modelId="{17388459-6EB8-4F5E-BF5C-9EB4EB9F5789}" type="pres">
      <dgm:prSet presAssocID="{BD4CDB43-353E-4B02-B096-C95F07496D3C}" presName="iconBgRect" presStyleLbl="bgShp" presStyleIdx="3" presStyleCnt="5"/>
      <dgm:spPr/>
    </dgm:pt>
    <dgm:pt modelId="{958D9CF1-097F-4361-ABD4-11EB84ECFAE9}" type="pres">
      <dgm:prSet presAssocID="{BD4CDB43-353E-4B02-B096-C95F07496D3C}" presName="iconRect" presStyleLbl="node1" presStyleIdx="3" presStyleCnt="5"/>
      <dgm:spPr>
        <a:blipFill rotWithShape="1">
          <a:blip xmlns:r="http://schemas.openxmlformats.org/officeDocument/2006/relationships" r:embed="rId4"/>
          <a:srcRect/>
          <a:stretch>
            <a:fillRect l="-12000" r="-12000"/>
          </a:stretch>
        </a:blipFill>
        <a:ln>
          <a:noFill/>
        </a:ln>
      </dgm:spPr>
      <dgm:extLst>
        <a:ext uri="{E40237B7-FDA0-4F09-8148-C483321AD2D9}">
          <dgm14:cNvPr xmlns:dgm14="http://schemas.microsoft.com/office/drawing/2010/diagram" id="0" name="" descr="Shopping cart"/>
        </a:ext>
      </dgm:extLst>
    </dgm:pt>
    <dgm:pt modelId="{9B133744-2F9F-4D93-9D78-885476BC07F6}" type="pres">
      <dgm:prSet presAssocID="{BD4CDB43-353E-4B02-B096-C95F07496D3C}" presName="spaceRect" presStyleCnt="0"/>
      <dgm:spPr/>
    </dgm:pt>
    <dgm:pt modelId="{FE08D94C-0979-4A7E-9611-4E89C272E0B9}" type="pres">
      <dgm:prSet presAssocID="{BD4CDB43-353E-4B02-B096-C95F07496D3C}" presName="textRect" presStyleLbl="revTx" presStyleIdx="3" presStyleCnt="5">
        <dgm:presLayoutVars>
          <dgm:chMax val="1"/>
          <dgm:chPref val="1"/>
        </dgm:presLayoutVars>
      </dgm:prSet>
      <dgm:spPr/>
    </dgm:pt>
    <dgm:pt modelId="{D32C510A-6CA6-410D-A15E-1EF69D9DB601}" type="pres">
      <dgm:prSet presAssocID="{F766CB66-C9FA-4DBA-A25A-4A827F70313C}" presName="sibTrans" presStyleCnt="0"/>
      <dgm:spPr/>
    </dgm:pt>
    <dgm:pt modelId="{CC946639-4A2B-4307-8E5A-06D67A6E7DE4}" type="pres">
      <dgm:prSet presAssocID="{03357AA3-34FD-4084-981B-4888AF7A877E}" presName="compNode" presStyleCnt="0"/>
      <dgm:spPr/>
    </dgm:pt>
    <dgm:pt modelId="{21D2485F-A179-4312-960D-B04D23F73093}" type="pres">
      <dgm:prSet presAssocID="{03357AA3-34FD-4084-981B-4888AF7A877E}" presName="iconBgRect" presStyleLbl="bgShp" presStyleIdx="4" presStyleCnt="5"/>
      <dgm:spPr/>
    </dgm:pt>
    <dgm:pt modelId="{E71EB1C6-24EC-4328-9469-745343CCA869}" type="pres">
      <dgm:prSet presAssocID="{03357AA3-34FD-4084-981B-4888AF7A877E}" presName="iconRect" presStyleLbl="node1" presStyleIdx="4" presStyleCnt="5"/>
      <dgm:spPr>
        <a:blipFill rotWithShape="1">
          <a:blip xmlns:r="http://schemas.openxmlformats.org/officeDocument/2006/relationships" r:embed="rId5"/>
          <a:srcRect/>
          <a:stretch>
            <a:fillRect/>
          </a:stretch>
        </a:blipFill>
        <a:ln>
          <a:noFill/>
        </a:ln>
      </dgm:spPr>
      <dgm:extLst>
        <a:ext uri="{E40237B7-FDA0-4F09-8148-C483321AD2D9}">
          <dgm14:cNvPr xmlns:dgm14="http://schemas.microsoft.com/office/drawing/2010/diagram" id="0" name="" descr="Ribbon"/>
        </a:ext>
      </dgm:extLst>
    </dgm:pt>
    <dgm:pt modelId="{284A2FFB-96C0-4491-838B-4F5E0ADB220A}" type="pres">
      <dgm:prSet presAssocID="{03357AA3-34FD-4084-981B-4888AF7A877E}" presName="spaceRect" presStyleCnt="0"/>
      <dgm:spPr/>
    </dgm:pt>
    <dgm:pt modelId="{1BA5D214-334E-4BA2-B451-DC551C28264B}" type="pres">
      <dgm:prSet presAssocID="{03357AA3-34FD-4084-981B-4888AF7A877E}" presName="textRect" presStyleLbl="revTx" presStyleIdx="4" presStyleCnt="5">
        <dgm:presLayoutVars>
          <dgm:chMax val="1"/>
          <dgm:chPref val="1"/>
        </dgm:presLayoutVars>
      </dgm:prSet>
      <dgm:spPr/>
    </dgm:pt>
  </dgm:ptLst>
  <dgm:cxnLst>
    <dgm:cxn modelId="{4160E90A-0E10-4739-BB63-163659A712F0}" srcId="{1187127D-E7A7-455E-93D3-1EAC1DAB5C83}" destId="{89123716-B84D-436A-B032-220B2B9CADDC}" srcOrd="2" destOrd="0" parTransId="{A99727AF-82D3-4448-923F-255E12D7C9BC}" sibTransId="{79535D29-4C9A-449D-A727-B90BC51637B7}"/>
    <dgm:cxn modelId="{284BEB15-5C71-4905-A027-57797D994D65}" type="presOf" srcId="{F342216F-FBF1-41D7-919C-7049CA20572C}" destId="{7CEA8AF0-CDCB-4FBD-8FCB-A8EECB922CE0}" srcOrd="0" destOrd="0" presId="urn:microsoft.com/office/officeart/2018/5/layout/IconCircleLabelList"/>
    <dgm:cxn modelId="{665AB720-9620-4AC6-8DF1-9FB6CD014567}" type="presOf" srcId="{BD4CDB43-353E-4B02-B096-C95F07496D3C}" destId="{FE08D94C-0979-4A7E-9611-4E89C272E0B9}" srcOrd="0" destOrd="0" presId="urn:microsoft.com/office/officeart/2018/5/layout/IconCircleLabelList"/>
    <dgm:cxn modelId="{3D238423-40A9-4D99-B54D-A2855A3DA7BF}" srcId="{1187127D-E7A7-455E-93D3-1EAC1DAB5C83}" destId="{F342216F-FBF1-41D7-919C-7049CA20572C}" srcOrd="1" destOrd="0" parTransId="{458C9A33-97A5-4CBB-B140-5648BC39D963}" sibTransId="{4264E9A9-DAC3-427B-8E9E-0073816BE51F}"/>
    <dgm:cxn modelId="{2D027D54-0797-4CE1-8646-E3A6F4D7AE6C}" srcId="{1187127D-E7A7-455E-93D3-1EAC1DAB5C83}" destId="{0B54B875-7D75-439A-96AC-0B6B0E0F9027}" srcOrd="0" destOrd="0" parTransId="{E10A52C8-AA57-46D3-B7CE-50C51AD1F38B}" sibTransId="{6BB7D5D8-B58C-4639-AB04-F3323C9E3D5A}"/>
    <dgm:cxn modelId="{D1F63E5B-71C3-4407-B69C-53CC2F17F251}" type="presOf" srcId="{0B54B875-7D75-439A-96AC-0B6B0E0F9027}" destId="{1A451185-6747-4E77-A3B3-9CCD7AC625EB}" srcOrd="0" destOrd="0" presId="urn:microsoft.com/office/officeart/2018/5/layout/IconCircleLabelList"/>
    <dgm:cxn modelId="{3339A85E-8A17-474A-9625-A3A8050AE3F3}" srcId="{1187127D-E7A7-455E-93D3-1EAC1DAB5C83}" destId="{03357AA3-34FD-4084-981B-4888AF7A877E}" srcOrd="4" destOrd="0" parTransId="{808A9C68-B161-452E-964F-0C64CF06ACB9}" sibTransId="{E46BB54B-28C9-4098-8BD7-9DBBCB69561D}"/>
    <dgm:cxn modelId="{945A7769-26D7-4812-8F59-B88B5CE7C0F3}" type="presOf" srcId="{03357AA3-34FD-4084-981B-4888AF7A877E}" destId="{1BA5D214-334E-4BA2-B451-DC551C28264B}" srcOrd="0" destOrd="0" presId="urn:microsoft.com/office/officeart/2018/5/layout/IconCircleLabelList"/>
    <dgm:cxn modelId="{46799A86-856A-4949-AC18-96B169E2E058}" type="presOf" srcId="{1187127D-E7A7-455E-93D3-1EAC1DAB5C83}" destId="{D8316F63-CE47-407B-9DCB-E8FEC91F0742}" srcOrd="0" destOrd="0" presId="urn:microsoft.com/office/officeart/2018/5/layout/IconCircleLabelList"/>
    <dgm:cxn modelId="{0560C2CF-2867-4C41-9B84-C43B49A1EFCF}" srcId="{1187127D-E7A7-455E-93D3-1EAC1DAB5C83}" destId="{BD4CDB43-353E-4B02-B096-C95F07496D3C}" srcOrd="3" destOrd="0" parTransId="{50B9826E-03A9-4BEC-83AF-4FE3EC5546B9}" sibTransId="{F766CB66-C9FA-4DBA-A25A-4A827F70313C}"/>
    <dgm:cxn modelId="{3F295CDC-7471-482D-90A1-CAF76E95A10C}" type="presOf" srcId="{89123716-B84D-436A-B032-220B2B9CADDC}" destId="{3F410A1B-B3E5-49A9-AA89-AAA8A26BCB24}" srcOrd="0" destOrd="0" presId="urn:microsoft.com/office/officeart/2018/5/layout/IconCircleLabelList"/>
    <dgm:cxn modelId="{CC2717E0-B745-4FA0-BA9D-61935A040744}" type="presParOf" srcId="{D8316F63-CE47-407B-9DCB-E8FEC91F0742}" destId="{AE2471DD-AEF0-46AC-AE4E-4047B474E634}" srcOrd="0" destOrd="0" presId="urn:microsoft.com/office/officeart/2018/5/layout/IconCircleLabelList"/>
    <dgm:cxn modelId="{69E34C59-CEB5-4F65-8A99-276EFDDA7804}" type="presParOf" srcId="{AE2471DD-AEF0-46AC-AE4E-4047B474E634}" destId="{6A28B40A-85CB-44CF-9E81-3063936285E3}" srcOrd="0" destOrd="0" presId="urn:microsoft.com/office/officeart/2018/5/layout/IconCircleLabelList"/>
    <dgm:cxn modelId="{7FA62A85-3AE0-4230-8DEC-136FF67A2F75}" type="presParOf" srcId="{AE2471DD-AEF0-46AC-AE4E-4047B474E634}" destId="{005524FB-3A0E-4BA5-B04E-59FC2E252AEB}" srcOrd="1" destOrd="0" presId="urn:microsoft.com/office/officeart/2018/5/layout/IconCircleLabelList"/>
    <dgm:cxn modelId="{7CA4F707-4953-4BB7-8153-F387AA80FACC}" type="presParOf" srcId="{AE2471DD-AEF0-46AC-AE4E-4047B474E634}" destId="{10E3AB85-F629-46B7-9081-FC073256C023}" srcOrd="2" destOrd="0" presId="urn:microsoft.com/office/officeart/2018/5/layout/IconCircleLabelList"/>
    <dgm:cxn modelId="{2E91F802-C502-4DD3-B43A-1601D4FA9BC1}" type="presParOf" srcId="{AE2471DD-AEF0-46AC-AE4E-4047B474E634}" destId="{1A451185-6747-4E77-A3B3-9CCD7AC625EB}" srcOrd="3" destOrd="0" presId="urn:microsoft.com/office/officeart/2018/5/layout/IconCircleLabelList"/>
    <dgm:cxn modelId="{B4839D52-EE0B-4A8A-9C6D-7FD814118460}" type="presParOf" srcId="{D8316F63-CE47-407B-9DCB-E8FEC91F0742}" destId="{BD8992B9-B7CC-44F7-8E17-FEAD75D73260}" srcOrd="1" destOrd="0" presId="urn:microsoft.com/office/officeart/2018/5/layout/IconCircleLabelList"/>
    <dgm:cxn modelId="{FBD61538-10AA-4771-BB43-1A8DDA8B6D38}" type="presParOf" srcId="{D8316F63-CE47-407B-9DCB-E8FEC91F0742}" destId="{4A705C56-DCC9-4BDC-963E-E3C1A32B8124}" srcOrd="2" destOrd="0" presId="urn:microsoft.com/office/officeart/2018/5/layout/IconCircleLabelList"/>
    <dgm:cxn modelId="{F9E26C15-BFC6-4D29-9CB1-05963DCE45AF}" type="presParOf" srcId="{4A705C56-DCC9-4BDC-963E-E3C1A32B8124}" destId="{C4618682-3912-4E72-999D-4BF5CD06322D}" srcOrd="0" destOrd="0" presId="urn:microsoft.com/office/officeart/2018/5/layout/IconCircleLabelList"/>
    <dgm:cxn modelId="{EE54B73B-63D2-4205-B860-DF511475FABF}" type="presParOf" srcId="{4A705C56-DCC9-4BDC-963E-E3C1A32B8124}" destId="{172F9AEA-3377-4AFB-BDDB-45672D648ACC}" srcOrd="1" destOrd="0" presId="urn:microsoft.com/office/officeart/2018/5/layout/IconCircleLabelList"/>
    <dgm:cxn modelId="{E70A3D01-85AC-4556-B266-4E7847A9FEEC}" type="presParOf" srcId="{4A705C56-DCC9-4BDC-963E-E3C1A32B8124}" destId="{7C97D28A-6337-4BD4-88DA-E386C94E58EA}" srcOrd="2" destOrd="0" presId="urn:microsoft.com/office/officeart/2018/5/layout/IconCircleLabelList"/>
    <dgm:cxn modelId="{1D938727-B51F-4DB6-B47F-19DCB6B3B3E0}" type="presParOf" srcId="{4A705C56-DCC9-4BDC-963E-E3C1A32B8124}" destId="{7CEA8AF0-CDCB-4FBD-8FCB-A8EECB922CE0}" srcOrd="3" destOrd="0" presId="urn:microsoft.com/office/officeart/2018/5/layout/IconCircleLabelList"/>
    <dgm:cxn modelId="{C99FA575-863A-4F30-A66C-2AC2D9CDF739}" type="presParOf" srcId="{D8316F63-CE47-407B-9DCB-E8FEC91F0742}" destId="{92A8B23C-69B8-4E96-B33F-BB2C249D15FB}" srcOrd="3" destOrd="0" presId="urn:microsoft.com/office/officeart/2018/5/layout/IconCircleLabelList"/>
    <dgm:cxn modelId="{19CF721B-33E2-4529-9403-5AB9BBA47D98}" type="presParOf" srcId="{D8316F63-CE47-407B-9DCB-E8FEC91F0742}" destId="{D938C496-9BEF-45FE-B395-F2557FB65E88}" srcOrd="4" destOrd="0" presId="urn:microsoft.com/office/officeart/2018/5/layout/IconCircleLabelList"/>
    <dgm:cxn modelId="{658D0125-C3C9-4D5B-8DF0-5E2057102680}" type="presParOf" srcId="{D938C496-9BEF-45FE-B395-F2557FB65E88}" destId="{1F290E81-B7E4-40F0-A220-DB97594D9AE3}" srcOrd="0" destOrd="0" presId="urn:microsoft.com/office/officeart/2018/5/layout/IconCircleLabelList"/>
    <dgm:cxn modelId="{50F2BB0B-CE08-4F41-A25B-1FF84C93EEEF}" type="presParOf" srcId="{D938C496-9BEF-45FE-B395-F2557FB65E88}" destId="{9FDBD919-83B2-43D2-B22A-C1D340DD896A}" srcOrd="1" destOrd="0" presId="urn:microsoft.com/office/officeart/2018/5/layout/IconCircleLabelList"/>
    <dgm:cxn modelId="{51BF9BE5-F346-4A35-A9C3-91EDDD48FDDA}" type="presParOf" srcId="{D938C496-9BEF-45FE-B395-F2557FB65E88}" destId="{448386B8-992B-4E81-92FA-A2A8D3DE4E53}" srcOrd="2" destOrd="0" presId="urn:microsoft.com/office/officeart/2018/5/layout/IconCircleLabelList"/>
    <dgm:cxn modelId="{DFB9ED2B-2930-4C79-B0BD-4EA886CDAA92}" type="presParOf" srcId="{D938C496-9BEF-45FE-B395-F2557FB65E88}" destId="{3F410A1B-B3E5-49A9-AA89-AAA8A26BCB24}" srcOrd="3" destOrd="0" presId="urn:microsoft.com/office/officeart/2018/5/layout/IconCircleLabelList"/>
    <dgm:cxn modelId="{261BF724-C195-49FC-98B1-0E02F339F1F9}" type="presParOf" srcId="{D8316F63-CE47-407B-9DCB-E8FEC91F0742}" destId="{AD0B658B-B50A-40EF-B4FE-7234C25616F8}" srcOrd="5" destOrd="0" presId="urn:microsoft.com/office/officeart/2018/5/layout/IconCircleLabelList"/>
    <dgm:cxn modelId="{D185BF21-7E56-4FEF-8D8D-7AFA57AE257F}" type="presParOf" srcId="{D8316F63-CE47-407B-9DCB-E8FEC91F0742}" destId="{CAC241F1-438C-4156-AE32-1C9D5A4592D9}" srcOrd="6" destOrd="0" presId="urn:microsoft.com/office/officeart/2018/5/layout/IconCircleLabelList"/>
    <dgm:cxn modelId="{CCB975DD-FEAD-46AB-8FA8-28FB14C050DE}" type="presParOf" srcId="{CAC241F1-438C-4156-AE32-1C9D5A4592D9}" destId="{17388459-6EB8-4F5E-BF5C-9EB4EB9F5789}" srcOrd="0" destOrd="0" presId="urn:microsoft.com/office/officeart/2018/5/layout/IconCircleLabelList"/>
    <dgm:cxn modelId="{B1B44AEE-20A0-49E0-A0A9-7D5238CE1C61}" type="presParOf" srcId="{CAC241F1-438C-4156-AE32-1C9D5A4592D9}" destId="{958D9CF1-097F-4361-ABD4-11EB84ECFAE9}" srcOrd="1" destOrd="0" presId="urn:microsoft.com/office/officeart/2018/5/layout/IconCircleLabelList"/>
    <dgm:cxn modelId="{7028E282-AF31-4A2A-AED3-D9025F008A50}" type="presParOf" srcId="{CAC241F1-438C-4156-AE32-1C9D5A4592D9}" destId="{9B133744-2F9F-4D93-9D78-885476BC07F6}" srcOrd="2" destOrd="0" presId="urn:microsoft.com/office/officeart/2018/5/layout/IconCircleLabelList"/>
    <dgm:cxn modelId="{CF8EEE8A-A4B0-424D-BC69-4A13116257FE}" type="presParOf" srcId="{CAC241F1-438C-4156-AE32-1C9D5A4592D9}" destId="{FE08D94C-0979-4A7E-9611-4E89C272E0B9}" srcOrd="3" destOrd="0" presId="urn:microsoft.com/office/officeart/2018/5/layout/IconCircleLabelList"/>
    <dgm:cxn modelId="{6F8A1D2F-4082-46E9-97C8-228A569C506F}" type="presParOf" srcId="{D8316F63-CE47-407B-9DCB-E8FEC91F0742}" destId="{D32C510A-6CA6-410D-A15E-1EF69D9DB601}" srcOrd="7" destOrd="0" presId="urn:microsoft.com/office/officeart/2018/5/layout/IconCircleLabelList"/>
    <dgm:cxn modelId="{FBF44D68-C0CF-441D-85FF-0B869D691C1B}" type="presParOf" srcId="{D8316F63-CE47-407B-9DCB-E8FEC91F0742}" destId="{CC946639-4A2B-4307-8E5A-06D67A6E7DE4}" srcOrd="8" destOrd="0" presId="urn:microsoft.com/office/officeart/2018/5/layout/IconCircleLabelList"/>
    <dgm:cxn modelId="{C419D7C9-2225-481C-9224-DE994A445339}" type="presParOf" srcId="{CC946639-4A2B-4307-8E5A-06D67A6E7DE4}" destId="{21D2485F-A179-4312-960D-B04D23F73093}" srcOrd="0" destOrd="0" presId="urn:microsoft.com/office/officeart/2018/5/layout/IconCircleLabelList"/>
    <dgm:cxn modelId="{8A0E5A25-9340-4772-8BFE-36DB1C781D0C}" type="presParOf" srcId="{CC946639-4A2B-4307-8E5A-06D67A6E7DE4}" destId="{E71EB1C6-24EC-4328-9469-745343CCA869}" srcOrd="1" destOrd="0" presId="urn:microsoft.com/office/officeart/2018/5/layout/IconCircleLabelList"/>
    <dgm:cxn modelId="{1C8FF9A0-00E9-4C75-BDAF-F80A970D010E}" type="presParOf" srcId="{CC946639-4A2B-4307-8E5A-06D67A6E7DE4}" destId="{284A2FFB-96C0-4491-838B-4F5E0ADB220A}" srcOrd="2" destOrd="0" presId="urn:microsoft.com/office/officeart/2018/5/layout/IconCircleLabelList"/>
    <dgm:cxn modelId="{5AAD1A1D-C6C7-4AB9-AC64-270DF1571F9E}" type="presParOf" srcId="{CC946639-4A2B-4307-8E5A-06D67A6E7DE4}" destId="{1BA5D214-334E-4BA2-B451-DC551C2826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8B40A-85CB-44CF-9E81-3063936285E3}">
      <dsp:nvSpPr>
        <dsp:cNvPr id="0" name=""/>
        <dsp:cNvSpPr/>
      </dsp:nvSpPr>
      <dsp:spPr>
        <a:xfrm>
          <a:off x="348206" y="835188"/>
          <a:ext cx="1075482" cy="10754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524FB-3A0E-4BA5-B04E-59FC2E252AEB}">
      <dsp:nvSpPr>
        <dsp:cNvPr id="0" name=""/>
        <dsp:cNvSpPr/>
      </dsp:nvSpPr>
      <dsp:spPr>
        <a:xfrm>
          <a:off x="577408" y="1064389"/>
          <a:ext cx="617080" cy="617080"/>
        </a:xfrm>
        <a:prstGeom prst="rect">
          <a:avLst/>
        </a:prstGeom>
        <a:blipFill rotWithShape="1">
          <a:blip xmlns:r="http://schemas.openxmlformats.org/officeDocument/2006/relationships" r:embed="rId1"/>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451185-6747-4E77-A3B3-9CCD7AC625EB}">
      <dsp:nvSpPr>
        <dsp:cNvPr id="0" name=""/>
        <dsp:cNvSpPr/>
      </dsp:nvSpPr>
      <dsp:spPr>
        <a:xfrm>
          <a:off x="4405"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PYTHON</a:t>
          </a:r>
        </a:p>
      </dsp:txBody>
      <dsp:txXfrm>
        <a:off x="4405" y="2245657"/>
        <a:ext cx="1763085" cy="705234"/>
      </dsp:txXfrm>
    </dsp:sp>
    <dsp:sp modelId="{C4618682-3912-4E72-999D-4BF5CD06322D}">
      <dsp:nvSpPr>
        <dsp:cNvPr id="0" name=""/>
        <dsp:cNvSpPr/>
      </dsp:nvSpPr>
      <dsp:spPr>
        <a:xfrm>
          <a:off x="2419832" y="835188"/>
          <a:ext cx="1075482" cy="10754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F9AEA-3377-4AFB-BDDB-45672D648ACC}">
      <dsp:nvSpPr>
        <dsp:cNvPr id="0" name=""/>
        <dsp:cNvSpPr/>
      </dsp:nvSpPr>
      <dsp:spPr>
        <a:xfrm>
          <a:off x="2649033" y="1064389"/>
          <a:ext cx="617080" cy="617080"/>
        </a:xfrm>
        <a:prstGeom prst="rect">
          <a:avLst/>
        </a:prstGeom>
        <a:blipFill rotWithShape="1">
          <a:blip xmlns:r="http://schemas.openxmlformats.org/officeDocument/2006/relationships" r:embed="rId2"/>
          <a:srcRect/>
          <a:stretch>
            <a:fillRect l="-30000" r="-30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EA8AF0-CDCB-4FBD-8FCB-A8EECB922CE0}">
      <dsp:nvSpPr>
        <dsp:cNvPr id="0" name=""/>
        <dsp:cNvSpPr/>
      </dsp:nvSpPr>
      <dsp:spPr>
        <a:xfrm>
          <a:off x="2076031"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MONGO DB</a:t>
          </a:r>
        </a:p>
      </dsp:txBody>
      <dsp:txXfrm>
        <a:off x="2076031" y="2245657"/>
        <a:ext cx="1763085" cy="705234"/>
      </dsp:txXfrm>
    </dsp:sp>
    <dsp:sp modelId="{1F290E81-B7E4-40F0-A220-DB97594D9AE3}">
      <dsp:nvSpPr>
        <dsp:cNvPr id="0" name=""/>
        <dsp:cNvSpPr/>
      </dsp:nvSpPr>
      <dsp:spPr>
        <a:xfrm>
          <a:off x="4491458" y="835188"/>
          <a:ext cx="1075482" cy="10754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DBD919-83B2-43D2-B22A-C1D340DD896A}">
      <dsp:nvSpPr>
        <dsp:cNvPr id="0" name=""/>
        <dsp:cNvSpPr/>
      </dsp:nvSpPr>
      <dsp:spPr>
        <a:xfrm>
          <a:off x="4686408" y="1090220"/>
          <a:ext cx="685582" cy="565418"/>
        </a:xfrm>
        <a:prstGeom prst="rect">
          <a:avLst/>
        </a:prstGeom>
        <a:blipFill rotWithShape="1">
          <a:blip xmlns:r="http://schemas.openxmlformats.org/officeDocument/2006/relationships" r:embed="rId3"/>
          <a:srcRect/>
          <a:stretch>
            <a:fillRect l="-27000" r="-27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410A1B-B3E5-49A9-AA89-AAA8A26BCB24}">
      <dsp:nvSpPr>
        <dsp:cNvPr id="0" name=""/>
        <dsp:cNvSpPr/>
      </dsp:nvSpPr>
      <dsp:spPr>
        <a:xfrm>
          <a:off x="4147657"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flask</a:t>
          </a:r>
        </a:p>
      </dsp:txBody>
      <dsp:txXfrm>
        <a:off x="4147657" y="2245657"/>
        <a:ext cx="1763085" cy="705234"/>
      </dsp:txXfrm>
    </dsp:sp>
    <dsp:sp modelId="{17388459-6EB8-4F5E-BF5C-9EB4EB9F5789}">
      <dsp:nvSpPr>
        <dsp:cNvPr id="0" name=""/>
        <dsp:cNvSpPr/>
      </dsp:nvSpPr>
      <dsp:spPr>
        <a:xfrm>
          <a:off x="6563084" y="835188"/>
          <a:ext cx="1075482" cy="10754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D9CF1-097F-4361-ABD4-11EB84ECFAE9}">
      <dsp:nvSpPr>
        <dsp:cNvPr id="0" name=""/>
        <dsp:cNvSpPr/>
      </dsp:nvSpPr>
      <dsp:spPr>
        <a:xfrm>
          <a:off x="6792285" y="1064389"/>
          <a:ext cx="617080" cy="617080"/>
        </a:xfrm>
        <a:prstGeom prst="rect">
          <a:avLst/>
        </a:prstGeom>
        <a:blipFill rotWithShape="1">
          <a:blip xmlns:r="http://schemas.openxmlformats.org/officeDocument/2006/relationships" r:embed="rId4"/>
          <a:srcRect/>
          <a:stretch>
            <a:fillRect l="-12000" r="-12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08D94C-0979-4A7E-9611-4E89C272E0B9}">
      <dsp:nvSpPr>
        <dsp:cNvPr id="0" name=""/>
        <dsp:cNvSpPr/>
      </dsp:nvSpPr>
      <dsp:spPr>
        <a:xfrm>
          <a:off x="6219283"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Google charts</a:t>
          </a:r>
        </a:p>
      </dsp:txBody>
      <dsp:txXfrm>
        <a:off x="6219283" y="2245657"/>
        <a:ext cx="1763085" cy="705234"/>
      </dsp:txXfrm>
    </dsp:sp>
    <dsp:sp modelId="{21D2485F-A179-4312-960D-B04D23F73093}">
      <dsp:nvSpPr>
        <dsp:cNvPr id="0" name=""/>
        <dsp:cNvSpPr/>
      </dsp:nvSpPr>
      <dsp:spPr>
        <a:xfrm>
          <a:off x="8634710" y="835188"/>
          <a:ext cx="1075482" cy="107548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1EB1C6-24EC-4328-9469-745343CCA869}">
      <dsp:nvSpPr>
        <dsp:cNvPr id="0" name=""/>
        <dsp:cNvSpPr/>
      </dsp:nvSpPr>
      <dsp:spPr>
        <a:xfrm>
          <a:off x="8863911" y="1064389"/>
          <a:ext cx="617080" cy="617080"/>
        </a:xfrm>
        <a:prstGeom prst="rect">
          <a:avLst/>
        </a:prstGeom>
        <a:blipFill rotWithShape="1">
          <a:blip xmlns:r="http://schemas.openxmlformats.org/officeDocument/2006/relationships" r:embed="rId5"/>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A5D214-334E-4BA2-B451-DC551C28264B}">
      <dsp:nvSpPr>
        <dsp:cNvPr id="0" name=""/>
        <dsp:cNvSpPr/>
      </dsp:nvSpPr>
      <dsp:spPr>
        <a:xfrm>
          <a:off x="8290908" y="2245657"/>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html</a:t>
          </a:r>
        </a:p>
      </dsp:txBody>
      <dsp:txXfrm>
        <a:off x="8290908" y="2245657"/>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3AA0E9-8CD0-4A6E-A65E-A06028B83F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5E2408B-C9AB-4665-AC99-B057BD0A43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48E1AF-6343-46AA-8AEF-4C12F4118850}" type="datetimeFigureOut">
              <a:rPr lang="en-US" smtClean="0"/>
              <a:t>8/11/23</a:t>
            </a:fld>
            <a:endParaRPr lang="en-US" dirty="0"/>
          </a:p>
        </p:txBody>
      </p:sp>
      <p:sp>
        <p:nvSpPr>
          <p:cNvPr id="4" name="Footer Placeholder 3">
            <a:extLst>
              <a:ext uri="{FF2B5EF4-FFF2-40B4-BE49-F238E27FC236}">
                <a16:creationId xmlns:a16="http://schemas.microsoft.com/office/drawing/2014/main" id="{8CD1B215-531B-4869-BD98-BD3B1390B1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B53F21-4D67-455D-8074-E9E6EC26FA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858E0-3D38-47B7-97D4-4FE08D90D359}" type="slidenum">
              <a:rPr lang="en-US" smtClean="0"/>
              <a:t>‹#›</a:t>
            </a:fld>
            <a:endParaRPr lang="en-US" dirty="0"/>
          </a:p>
        </p:txBody>
      </p:sp>
    </p:spTree>
    <p:extLst>
      <p:ext uri="{BB962C8B-B14F-4D97-AF65-F5344CB8AC3E}">
        <p14:creationId xmlns:p14="http://schemas.microsoft.com/office/powerpoint/2010/main" val="2821443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9D2517-63AA-420A-887D-BE60360A8F4D}" type="datetimeFigureOut">
              <a:rPr lang="en-US" noProof="0" smtClean="0"/>
              <a:t>8/11/23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ECAD9-32EE-4091-BDA5-6BD15ACC5E58}" type="slidenum">
              <a:rPr lang="en-US" noProof="0" smtClean="0"/>
              <a:t>‹#›</a:t>
            </a:fld>
            <a:endParaRPr lang="en-US" noProof="0" dirty="0"/>
          </a:p>
        </p:txBody>
      </p:sp>
    </p:spTree>
    <p:extLst>
      <p:ext uri="{BB962C8B-B14F-4D97-AF65-F5344CB8AC3E}">
        <p14:creationId xmlns:p14="http://schemas.microsoft.com/office/powerpoint/2010/main" val="110661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a:t>
            </a:fld>
            <a:endParaRPr lang="en-US" noProof="0" dirty="0"/>
          </a:p>
        </p:txBody>
      </p:sp>
    </p:spTree>
    <p:extLst>
      <p:ext uri="{BB962C8B-B14F-4D97-AF65-F5344CB8AC3E}">
        <p14:creationId xmlns:p14="http://schemas.microsoft.com/office/powerpoint/2010/main" val="221598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7</a:t>
            </a:fld>
            <a:endParaRPr lang="en-US" noProof="0" dirty="0"/>
          </a:p>
        </p:txBody>
      </p:sp>
    </p:spTree>
    <p:extLst>
      <p:ext uri="{BB962C8B-B14F-4D97-AF65-F5344CB8AC3E}">
        <p14:creationId xmlns:p14="http://schemas.microsoft.com/office/powerpoint/2010/main" val="426806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10</a:t>
            </a:fld>
            <a:endParaRPr lang="en-US" noProof="0" dirty="0"/>
          </a:p>
        </p:txBody>
      </p:sp>
    </p:spTree>
    <p:extLst>
      <p:ext uri="{BB962C8B-B14F-4D97-AF65-F5344CB8AC3E}">
        <p14:creationId xmlns:p14="http://schemas.microsoft.com/office/powerpoint/2010/main" val="345533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16</a:t>
            </a:fld>
            <a:endParaRPr lang="en-US" noProof="0" dirty="0"/>
          </a:p>
        </p:txBody>
      </p:sp>
    </p:spTree>
    <p:extLst>
      <p:ext uri="{BB962C8B-B14F-4D97-AF65-F5344CB8AC3E}">
        <p14:creationId xmlns:p14="http://schemas.microsoft.com/office/powerpoint/2010/main" val="592779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17</a:t>
            </a:fld>
            <a:endParaRPr lang="en-US" noProof="0" dirty="0"/>
          </a:p>
        </p:txBody>
      </p:sp>
    </p:spTree>
    <p:extLst>
      <p:ext uri="{BB962C8B-B14F-4D97-AF65-F5344CB8AC3E}">
        <p14:creationId xmlns:p14="http://schemas.microsoft.com/office/powerpoint/2010/main" val="244564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18</a:t>
            </a:fld>
            <a:endParaRPr lang="en-US" noProof="0" dirty="0"/>
          </a:p>
        </p:txBody>
      </p:sp>
    </p:spTree>
    <p:extLst>
      <p:ext uri="{BB962C8B-B14F-4D97-AF65-F5344CB8AC3E}">
        <p14:creationId xmlns:p14="http://schemas.microsoft.com/office/powerpoint/2010/main" val="4166621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4ECAD9-32EE-4091-BDA5-6BD15ACC5E58}" type="slidenum">
              <a:rPr lang="en-US" noProof="0" smtClean="0"/>
              <a:t>20</a:t>
            </a:fld>
            <a:endParaRPr lang="en-US" noProof="0" dirty="0"/>
          </a:p>
        </p:txBody>
      </p:sp>
    </p:spTree>
    <p:extLst>
      <p:ext uri="{BB962C8B-B14F-4D97-AF65-F5344CB8AC3E}">
        <p14:creationId xmlns:p14="http://schemas.microsoft.com/office/powerpoint/2010/main" val="313171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5" name="Footer Placeholder 4"/>
          <p:cNvSpPr>
            <a:spLocks noGrp="1"/>
          </p:cNvSpPr>
          <p:nvPr>
            <p:ph type="ftr" sz="quarter" idx="11"/>
          </p:nvPr>
        </p:nvSpPr>
        <p:spPr/>
        <p:txBody>
          <a:bodyPr/>
          <a:lstStyle/>
          <a:p>
            <a:r>
              <a:rPr lang="en-US" noProof="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17523751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18967663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9597719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4350515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28410798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4" name="Footer Placeholder 3"/>
          <p:cNvSpPr>
            <a:spLocks noGrp="1"/>
          </p:cNvSpPr>
          <p:nvPr>
            <p:ph type="ftr" sz="quarter" idx="11"/>
          </p:nvPr>
        </p:nvSpPr>
        <p:spPr/>
        <p:txBody>
          <a:bodyPr/>
          <a:lstStyle/>
          <a:p>
            <a:r>
              <a:rPr lang="en-US" noProof="0"/>
              <a:t>Footer</a:t>
            </a:r>
            <a:endParaRPr lang="en-US" noProof="0" dirty="0"/>
          </a:p>
        </p:txBody>
      </p:sp>
      <p:sp>
        <p:nvSpPr>
          <p:cNvPr id="5" name="Slide Number Placeholder 4"/>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1167765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4" name="Footer Placeholder 3"/>
          <p:cNvSpPr>
            <a:spLocks noGrp="1"/>
          </p:cNvSpPr>
          <p:nvPr>
            <p:ph type="ftr" sz="quarter" idx="11"/>
          </p:nvPr>
        </p:nvSpPr>
        <p:spPr/>
        <p:txBody>
          <a:bodyPr/>
          <a:lstStyle/>
          <a:p>
            <a:r>
              <a:rPr lang="en-US" noProof="0"/>
              <a:t>Footer</a:t>
            </a:r>
            <a:endParaRPr lang="en-US" noProof="0" dirty="0"/>
          </a:p>
        </p:txBody>
      </p:sp>
      <p:sp>
        <p:nvSpPr>
          <p:cNvPr id="5" name="Slide Number Placeholder 4"/>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2852469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5" name="Footer Placeholder 4"/>
          <p:cNvSpPr>
            <a:spLocks noGrp="1"/>
          </p:cNvSpPr>
          <p:nvPr>
            <p:ph type="ftr" sz="quarter" idx="11"/>
          </p:nvPr>
        </p:nvSpPr>
        <p:spPr/>
        <p:txBody>
          <a:bodyPr/>
          <a:lstStyle/>
          <a:p>
            <a:r>
              <a:rPr lang="en-US" noProof="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5804773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5" name="Footer Placeholder 4"/>
          <p:cNvSpPr>
            <a:spLocks noGrp="1"/>
          </p:cNvSpPr>
          <p:nvPr>
            <p:ph type="ftr" sz="quarter" idx="11"/>
          </p:nvPr>
        </p:nvSpPr>
        <p:spPr/>
        <p:txBody>
          <a:bodyPr/>
          <a:lstStyle/>
          <a:p>
            <a:r>
              <a:rPr lang="en-US" noProof="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70437674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3" name="Parallélogramme 14">
            <a:extLst>
              <a:ext uri="{FF2B5EF4-FFF2-40B4-BE49-F238E27FC236}">
                <a16:creationId xmlns:a16="http://schemas.microsoft.com/office/drawing/2014/main" id="{F5AA8A10-E19C-430B-9D5D-8D12F92BFEC5}"/>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Rectangle 11">
            <a:extLst>
              <a:ext uri="{FF2B5EF4-FFF2-40B4-BE49-F238E27FC236}">
                <a16:creationId xmlns:a16="http://schemas.microsoft.com/office/drawing/2014/main" id="{A7C93D4F-3003-4D58-9AFB-356A0F800F42}"/>
              </a:ext>
            </a:extLst>
          </p:cNvPr>
          <p:cNvSpPr/>
          <p:nvPr userDrawn="1"/>
        </p:nvSpPr>
        <p:spPr>
          <a:xfrm>
            <a:off x="6394450" y="0"/>
            <a:ext cx="1539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666C8650-8C82-4FB0-9266-0148B376A8CE}" type="datetime1">
              <a:rPr lang="en-US" noProof="0" smtClean="0"/>
              <a:t>8/11/23</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0" name="Picture Placeholder 9">
            <a:extLst>
              <a:ext uri="{FF2B5EF4-FFF2-40B4-BE49-F238E27FC236}">
                <a16:creationId xmlns:a16="http://schemas.microsoft.com/office/drawing/2014/main" id="{86028FDE-6655-4B55-B3B4-5B366034E8A8}"/>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2" name="Title 1"/>
          <p:cNvSpPr>
            <a:spLocks noGrp="1"/>
          </p:cNvSpPr>
          <p:nvPr>
            <p:ph type="ctrTitle"/>
          </p:nvPr>
        </p:nvSpPr>
        <p:spPr>
          <a:xfrm>
            <a:off x="6629400" y="758952"/>
            <a:ext cx="4526280" cy="3227514"/>
          </a:xfrm>
        </p:spPr>
        <p:txBody>
          <a:bodyPr anchor="b">
            <a:normAutofit/>
          </a:bodyPr>
          <a:lstStyle>
            <a:lvl1pPr algn="l">
              <a:lnSpc>
                <a:spcPct val="90000"/>
              </a:lnSpc>
              <a:defRPr sz="6000" b="1" spc="-50" baseline="0">
                <a:solidFill>
                  <a:schemeClr val="accent1"/>
                </a:solidFill>
                <a:latin typeface="+mn-lt"/>
              </a:defRPr>
            </a:lvl1pPr>
          </a:lstStyle>
          <a:p>
            <a:r>
              <a:rPr lang="en-US" noProof="0"/>
              <a:t>Click to edit Master title style</a:t>
            </a:r>
          </a:p>
        </p:txBody>
      </p:sp>
      <p:sp>
        <p:nvSpPr>
          <p:cNvPr id="3" name="Subtitle 2"/>
          <p:cNvSpPr>
            <a:spLocks noGrp="1"/>
          </p:cNvSpPr>
          <p:nvPr>
            <p:ph type="subTitle" idx="1"/>
          </p:nvPr>
        </p:nvSpPr>
        <p:spPr>
          <a:xfrm>
            <a:off x="6632171" y="4508500"/>
            <a:ext cx="4526280" cy="1279652"/>
          </a:xfrm>
        </p:spPr>
        <p:txBody>
          <a:bodyPr lIns="91440" rIns="91440">
            <a:normAutofit/>
          </a:bodyPr>
          <a:lstStyle>
            <a:lvl1pPr marL="0" indent="0" algn="l">
              <a:buNone/>
              <a:defRPr sz="2400" cap="all" spc="200" baseline="0">
                <a:solidFill>
                  <a:schemeClr val="tx1">
                    <a:lumMod val="75000"/>
                    <a:lumOff val="25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11" name="Rectangle 10">
            <a:extLst>
              <a:ext uri="{FF2B5EF4-FFF2-40B4-BE49-F238E27FC236}">
                <a16:creationId xmlns:a16="http://schemas.microsoft.com/office/drawing/2014/main" id="{6D3E1BBA-670B-4CAE-B839-50ADB23DDBC6}"/>
              </a:ext>
            </a:extLst>
          </p:cNvPr>
          <p:cNvSpPr/>
          <p:nvPr userDrawn="1"/>
        </p:nvSpPr>
        <p:spPr>
          <a:xfrm>
            <a:off x="6311900" y="0"/>
            <a:ext cx="15392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82970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1529DE01-3159-42E8-9946-B3F7564EBC72}" type="datetime1">
              <a:rPr lang="en-US" smtClean="0"/>
              <a:t>8/11/23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Footer</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9236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5" name="Footer Placeholder 4"/>
          <p:cNvSpPr>
            <a:spLocks noGrp="1"/>
          </p:cNvSpPr>
          <p:nvPr>
            <p:ph type="ftr" sz="quarter" idx="11"/>
          </p:nvPr>
        </p:nvSpPr>
        <p:spPr/>
        <p:txBody>
          <a:bodyPr/>
          <a:lstStyle/>
          <a:p>
            <a:r>
              <a:rPr lang="en-US" noProof="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236891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4DC51BA7-A5A7-4A7F-A707-DBBDEA7705F3}"/>
              </a:ext>
            </a:extLst>
          </p:cNvPr>
          <p:cNvSpPr/>
          <p:nvPr userDrawn="1"/>
        </p:nvSpPr>
        <p:spPr>
          <a:xfrm>
            <a:off x="0" y="2003424"/>
            <a:ext cx="1036320" cy="18573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D23174BA-29D0-4C1A-95C9-5A86FD25E47A}"/>
              </a:ext>
            </a:extLst>
          </p:cNvPr>
          <p:cNvSpPr/>
          <p:nvPr userDrawn="1"/>
        </p:nvSpPr>
        <p:spPr>
          <a:xfrm>
            <a:off x="5458983" y="377398"/>
            <a:ext cx="571384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8D4C0741-442A-4788-81DA-4F081D559C5A}" type="datetime1">
              <a:rPr lang="en-US" noProof="0" smtClean="0"/>
              <a:t>8/11/23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5" name="Rectangle 4">
            <a:extLst>
              <a:ext uri="{FF2B5EF4-FFF2-40B4-BE49-F238E27FC236}">
                <a16:creationId xmlns:a16="http://schemas.microsoft.com/office/drawing/2014/main" id="{6BC7DA98-7B92-4F45-80F8-1AEF72A601CF}"/>
              </a:ext>
            </a:extLst>
          </p:cNvPr>
          <p:cNvSpPr/>
          <p:nvPr userDrawn="1"/>
        </p:nvSpPr>
        <p:spPr>
          <a:xfrm>
            <a:off x="1078230" y="2003423"/>
            <a:ext cx="3576082" cy="185737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092200" y="1885125"/>
            <a:ext cx="3314700" cy="2093975"/>
          </a:xfrm>
        </p:spPr>
        <p:txBody>
          <a:bodyPr anchor="ctr">
            <a:normAutofit/>
          </a:bodyPr>
          <a:lstStyle>
            <a:lvl1pPr>
              <a:lnSpc>
                <a:spcPct val="90000"/>
              </a:lnSpc>
              <a:defRPr sz="4400" b="1">
                <a:solidFill>
                  <a:srgbClr val="FFFFFF"/>
                </a:solidFill>
                <a:latin typeface="+mn-lt"/>
              </a:defRPr>
            </a:lvl1pPr>
          </a:lstStyle>
          <a:p>
            <a:r>
              <a:rPr lang="en-US" noProof="0"/>
              <a:t>Click to edit Master title style</a:t>
            </a:r>
          </a:p>
        </p:txBody>
      </p:sp>
      <p:sp>
        <p:nvSpPr>
          <p:cNvPr id="18" name="Rectangle 17">
            <a:extLst>
              <a:ext uri="{FF2B5EF4-FFF2-40B4-BE49-F238E27FC236}">
                <a16:creationId xmlns:a16="http://schemas.microsoft.com/office/drawing/2014/main" id="{DF96815B-4256-4CE0-9FCF-3A2967CF5792}"/>
              </a:ext>
            </a:extLst>
          </p:cNvPr>
          <p:cNvSpPr/>
          <p:nvPr userDrawn="1"/>
        </p:nvSpPr>
        <p:spPr>
          <a:xfrm>
            <a:off x="1092200" y="993775"/>
            <a:ext cx="1036320" cy="936626"/>
          </a:xfrm>
          <a:prstGeom prst="rect">
            <a:avLst/>
          </a:prstGeom>
          <a:solidFill>
            <a:schemeClr val="tx2">
              <a:lumMod val="20000"/>
              <a:lumOff val="8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39771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6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p:cNvSpPr>
            <a:spLocks noGrp="1"/>
          </p:cNvSpPr>
          <p:nvPr>
            <p:ph type="title"/>
          </p:nvPr>
        </p:nvSpPr>
        <p:spPr>
          <a:xfrm>
            <a:off x="4984722" y="548355"/>
            <a:ext cx="6054846" cy="634336"/>
          </a:xfrm>
        </p:spPr>
        <p:txBody>
          <a:bodyPr anchor="ctr">
            <a:noAutofit/>
          </a:bodyPr>
          <a:lstStyle>
            <a:lvl1pPr>
              <a:lnSpc>
                <a:spcPct val="90000"/>
              </a:lnSpc>
              <a:defRPr sz="36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5100833" y="1611313"/>
            <a:ext cx="6072099" cy="3755104"/>
          </a:xfrm>
        </p:spPr>
        <p:txBody>
          <a:bodyPr anchor="t">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6DA3ABBD-A00D-4624-9D57-736F5DDBFABC}" type="datetime1">
              <a:rPr lang="en-US" noProof="0" smtClean="0"/>
              <a:t>8/11/23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tx1">
                    <a:lumMod val="75000"/>
                    <a:lumOff val="25000"/>
                  </a:schemeClr>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06247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4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userDrawn="1"/>
        </p:nvSpPr>
        <p:spPr>
          <a:xfrm>
            <a:off x="16" y="0"/>
            <a:ext cx="4654296" cy="58642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518529" y="943430"/>
            <a:ext cx="4654296"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21F8AE65-7CE3-49A8-B2CC-A5A64E5730FA}" type="datetime1">
              <a:rPr lang="en-US" noProof="0" smtClean="0"/>
              <a:t>8/11/23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8" name="Rectangle 17">
            <a:extLst>
              <a:ext uri="{FF2B5EF4-FFF2-40B4-BE49-F238E27FC236}">
                <a16:creationId xmlns:a16="http://schemas.microsoft.com/office/drawing/2014/main" id="{6127F28F-6C7B-471B-9839-EF88426C1976}"/>
              </a:ext>
            </a:extLst>
          </p:cNvPr>
          <p:cNvSpPr/>
          <p:nvPr userDrawn="1"/>
        </p:nvSpPr>
        <p:spPr>
          <a:xfrm>
            <a:off x="4370251" y="2322780"/>
            <a:ext cx="1348378" cy="1218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69948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9">
            <a:extLst>
              <a:ext uri="{FF2B5EF4-FFF2-40B4-BE49-F238E27FC236}">
                <a16:creationId xmlns:a16="http://schemas.microsoft.com/office/drawing/2014/main" id="{D1D313A2-A4D4-40DF-A0C2-C29F64168525}"/>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F5CEFB0D-6DB6-450D-981E-DB5B064ABC8F}" type="datetime1">
              <a:rPr lang="en-US" noProof="0" smtClean="0"/>
              <a:t>8/11/23</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noProof="0" dirty="0"/>
              <a:t>Footer</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3" name="Subtitle 2"/>
          <p:cNvSpPr>
            <a:spLocks noGrp="1"/>
          </p:cNvSpPr>
          <p:nvPr>
            <p:ph type="subTitle" idx="1"/>
          </p:nvPr>
        </p:nvSpPr>
        <p:spPr>
          <a:xfrm>
            <a:off x="1212850" y="4508500"/>
            <a:ext cx="5118100" cy="1279652"/>
          </a:xfrm>
        </p:spPr>
        <p:txBody>
          <a:bodyPr lIns="91440" rIns="91440">
            <a:normAutofit/>
          </a:bodyPr>
          <a:lstStyle>
            <a:lvl1pPr marL="0" indent="0" algn="l">
              <a:buNone/>
              <a:defRPr sz="24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2" name="Title 1"/>
          <p:cNvSpPr>
            <a:spLocks noGrp="1"/>
          </p:cNvSpPr>
          <p:nvPr>
            <p:ph type="ctrTitle"/>
          </p:nvPr>
        </p:nvSpPr>
        <p:spPr>
          <a:xfrm>
            <a:off x="1212850" y="2057400"/>
            <a:ext cx="5118100" cy="1929066"/>
          </a:xfrm>
        </p:spPr>
        <p:txBody>
          <a:bodyPr anchor="b">
            <a:noAutofit/>
          </a:bodyPr>
          <a:lstStyle>
            <a:lvl1pPr algn="l">
              <a:lnSpc>
                <a:spcPct val="90000"/>
              </a:lnSpc>
              <a:defRPr sz="5400" b="1" spc="-50" baseline="0">
                <a:solidFill>
                  <a:schemeClr val="bg1"/>
                </a:solidFill>
                <a:latin typeface="+mn-lt"/>
              </a:defRPr>
            </a:lvl1pPr>
          </a:lstStyle>
          <a:p>
            <a:r>
              <a:rPr lang="en-US" noProof="0"/>
              <a:t>Click to edit Master title style</a:t>
            </a:r>
          </a:p>
        </p:txBody>
      </p:sp>
    </p:spTree>
    <p:extLst>
      <p:ext uri="{BB962C8B-B14F-4D97-AF65-F5344CB8AC3E}">
        <p14:creationId xmlns:p14="http://schemas.microsoft.com/office/powerpoint/2010/main" val="672700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15" name="Parallélogramme 14">
            <a:extLst>
              <a:ext uri="{FF2B5EF4-FFF2-40B4-BE49-F238E27FC236}">
                <a16:creationId xmlns:a16="http://schemas.microsoft.com/office/drawing/2014/main" id="{98B82A56-7790-48EC-983D-AB8F703699B2}"/>
              </a:ext>
            </a:extLst>
          </p:cNvPr>
          <p:cNvSpPr/>
          <p:nvPr userDrawn="1"/>
        </p:nvSpPr>
        <p:spPr>
          <a:xfrm>
            <a:off x="7972121"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1A1FC6A6-F894-471F-8AA4-AE4112290279}" type="datetime1">
              <a:rPr lang="en-US" noProof="0" smtClean="0"/>
              <a:t>8/11/23</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63119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2451099"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2641599" y="3746500"/>
            <a:ext cx="8331202" cy="1308100"/>
          </a:xfrm>
        </p:spPr>
        <p:txBody>
          <a:bodyPr anchor="b" anchorCtr="0">
            <a:noAutofit/>
          </a:bodyPr>
          <a:lstStyle>
            <a:lvl1pP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2641600" y="5219700"/>
            <a:ext cx="8331201" cy="586740"/>
          </a:xfrm>
        </p:spPr>
        <p:txBody>
          <a:bodyPr lIns="91440" rIns="91440" anchor="t" anchorCtr="0">
            <a:normAutofit/>
          </a:bodyPr>
          <a:lstStyle>
            <a:lvl1pPr marL="0" indent="0">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7528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96984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lvl1pPr>
              <a:defRPr>
                <a:solidFill>
                  <a:schemeClr val="tx1">
                    <a:lumMod val="75000"/>
                    <a:lumOff val="25000"/>
                  </a:schemeClr>
                </a:solidFill>
              </a:defRPr>
            </a:lvl1pPr>
          </a:lstStyle>
          <a:p>
            <a:fld id="{503D98FD-B63D-46E0-B974-EC5BBAC02E27}" type="datetime1">
              <a:rPr lang="en-US" noProof="0" smtClean="0"/>
              <a:t>8/11/23</a:t>
            </a:fld>
            <a:endParaRPr lang="en-US" noProof="0"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noProof="0" dirty="0"/>
              <a:t>Footer</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12" name="Picture Placeholder 9">
            <a:extLst>
              <a:ext uri="{FF2B5EF4-FFF2-40B4-BE49-F238E27FC236}">
                <a16:creationId xmlns:a16="http://schemas.microsoft.com/office/drawing/2014/main" id="{E76B772A-7600-4ECE-B5A2-34827D4C7103}"/>
              </a:ext>
            </a:extLst>
          </p:cNvPr>
          <p:cNvSpPr>
            <a:spLocks noGrp="1"/>
          </p:cNvSpPr>
          <p:nvPr>
            <p:ph type="pic" sz="quarter" idx="13"/>
          </p:nvPr>
        </p:nvSpPr>
        <p:spPr>
          <a:xfrm>
            <a:off x="0" y="0"/>
            <a:ext cx="12192000" cy="6858000"/>
          </a:xfrm>
        </p:spPr>
        <p:txBody>
          <a:bodyPr/>
          <a:lstStyle/>
          <a:p>
            <a:r>
              <a:rPr lang="en-US" noProof="0"/>
              <a:t>Click icon to add picture</a:t>
            </a:r>
            <a:endParaRPr lang="en-US" noProof="0" dirty="0"/>
          </a:p>
        </p:txBody>
      </p:sp>
      <p:sp>
        <p:nvSpPr>
          <p:cNvPr id="13" name="Rectangle 12">
            <a:extLst>
              <a:ext uri="{FF2B5EF4-FFF2-40B4-BE49-F238E27FC236}">
                <a16:creationId xmlns:a16="http://schemas.microsoft.com/office/drawing/2014/main" id="{33820398-8D1F-4543-ABA0-7A67C38769B3}"/>
              </a:ext>
            </a:extLst>
          </p:cNvPr>
          <p:cNvSpPr/>
          <p:nvPr userDrawn="1"/>
        </p:nvSpPr>
        <p:spPr>
          <a:xfrm>
            <a:off x="1735138" y="3568700"/>
            <a:ext cx="8721725" cy="2308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400" noProof="0" dirty="0"/>
          </a:p>
        </p:txBody>
      </p:sp>
      <p:sp>
        <p:nvSpPr>
          <p:cNvPr id="2" name="Title 1"/>
          <p:cNvSpPr>
            <a:spLocks noGrp="1"/>
          </p:cNvSpPr>
          <p:nvPr>
            <p:ph type="title"/>
          </p:nvPr>
        </p:nvSpPr>
        <p:spPr>
          <a:xfrm>
            <a:off x="1930399" y="3746500"/>
            <a:ext cx="8331202" cy="1308100"/>
          </a:xfrm>
        </p:spPr>
        <p:txBody>
          <a:bodyPr anchor="b" anchorCtr="0">
            <a:noAutofit/>
          </a:bodyPr>
          <a:lstStyle>
            <a:lvl1pPr algn="ctr">
              <a:lnSpc>
                <a:spcPct val="90000"/>
              </a:lnSpc>
              <a:defRPr sz="4800" b="1">
                <a:solidFill>
                  <a:schemeClr val="bg1"/>
                </a:solidFill>
                <a:latin typeface="+mn-lt"/>
              </a:defRPr>
            </a:lvl1pPr>
          </a:lstStyle>
          <a:p>
            <a:r>
              <a:rPr lang="en-US" noProof="0"/>
              <a:t>Click to edit Master title style</a:t>
            </a:r>
          </a:p>
        </p:txBody>
      </p:sp>
      <p:sp>
        <p:nvSpPr>
          <p:cNvPr id="3" name="Text Placeholder 2"/>
          <p:cNvSpPr>
            <a:spLocks noGrp="1"/>
          </p:cNvSpPr>
          <p:nvPr>
            <p:ph type="body" idx="1"/>
          </p:nvPr>
        </p:nvSpPr>
        <p:spPr>
          <a:xfrm>
            <a:off x="1930400" y="5219700"/>
            <a:ext cx="8331201" cy="586740"/>
          </a:xfrm>
        </p:spPr>
        <p:txBody>
          <a:bodyPr lIns="91440" rIns="91440" anchor="t" anchorCtr="0">
            <a:normAutofit/>
          </a:bodyPr>
          <a:lstStyle>
            <a:lvl1pPr marL="0" indent="0" algn="ctr">
              <a:buNone/>
              <a:defRPr sz="2400" cap="all" spc="20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14" name="Rectangle 13">
            <a:extLst>
              <a:ext uri="{FF2B5EF4-FFF2-40B4-BE49-F238E27FC236}">
                <a16:creationId xmlns:a16="http://schemas.microsoft.com/office/drawing/2014/main" id="{45757C57-BBBA-44C6-9A4D-12F5D1E400AA}"/>
              </a:ext>
            </a:extLst>
          </p:cNvPr>
          <p:cNvSpPr/>
          <p:nvPr userDrawn="1"/>
        </p:nvSpPr>
        <p:spPr>
          <a:xfrm>
            <a:off x="3536950" y="3469101"/>
            <a:ext cx="5118100" cy="125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66489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4F173117-1383-4956-B947-1EA7A51D0D4A}"/>
              </a:ext>
            </a:extLst>
          </p:cNvPr>
          <p:cNvSpPr>
            <a:spLocks noGrp="1"/>
          </p:cNvSpPr>
          <p:nvPr>
            <p:ph type="pic" sz="quarter" idx="13"/>
          </p:nvPr>
        </p:nvSpPr>
        <p:spPr>
          <a:xfrm>
            <a:off x="0" y="0"/>
            <a:ext cx="4654296" cy="5864225"/>
          </a:xfrm>
        </p:spPr>
        <p:txBody>
          <a:bodyPr/>
          <a:lstStyle>
            <a:lvl1pPr>
              <a:defRPr>
                <a:solidFill>
                  <a:schemeClr val="bg1"/>
                </a:solidFill>
              </a:defRPr>
            </a:lvl1pPr>
          </a:lstStyle>
          <a:p>
            <a:r>
              <a:rPr lang="en-US" noProof="0"/>
              <a:t>Click icon to add picture</a:t>
            </a:r>
            <a:endParaRPr lang="en-US" noProof="0" dirty="0"/>
          </a:p>
        </p:txBody>
      </p:sp>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 name="Content Placeholder 2"/>
          <p:cNvSpPr>
            <a:spLocks noGrp="1"/>
          </p:cNvSpPr>
          <p:nvPr>
            <p:ph idx="1"/>
          </p:nvPr>
        </p:nvSpPr>
        <p:spPr>
          <a:xfrm>
            <a:off x="5458984" y="497808"/>
            <a:ext cx="5713841" cy="4868609"/>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470BDB9F-6784-464D-8ED7-29E60E2B21A9}" type="datetime1">
              <a:rPr lang="en-US" noProof="0" smtClean="0"/>
              <a:t>8/11/23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54305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10" name="Parallélogramme 14">
            <a:extLst>
              <a:ext uri="{FF2B5EF4-FFF2-40B4-BE49-F238E27FC236}">
                <a16:creationId xmlns:a16="http://schemas.microsoft.com/office/drawing/2014/main" id="{BA60C70F-7EE5-4927-B922-88B1C47FADB9}"/>
              </a:ext>
            </a:extLst>
          </p:cNvPr>
          <p:cNvSpPr/>
          <p:nvPr userDrawn="1"/>
        </p:nvSpPr>
        <p:spPr>
          <a:xfrm>
            <a:off x="74485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648F6D61-9E88-4632-A0A8-CB2E0CC5DEAF}"/>
              </a:ext>
            </a:extLst>
          </p:cNvPr>
          <p:cNvSpPr/>
          <p:nvPr userDrawn="1"/>
        </p:nvSpPr>
        <p:spPr>
          <a:xfrm>
            <a:off x="4654312" y="507333"/>
            <a:ext cx="7537688" cy="4849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16D90D66-BCB9-4229-A829-628874352AC0}"/>
              </a:ext>
            </a:extLst>
          </p:cNvPr>
          <p:cNvSpPr/>
          <p:nvPr/>
        </p:nvSpPr>
        <p:spPr>
          <a:xfrm>
            <a:off x="16" y="0"/>
            <a:ext cx="4654296" cy="5864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2200" y="1885125"/>
            <a:ext cx="3068833" cy="2093975"/>
          </a:xfrm>
        </p:spPr>
        <p:txBody>
          <a:bodyPr anchor="ctr">
            <a:normAutofit/>
          </a:bodyPr>
          <a:lstStyle>
            <a:lvl1pPr>
              <a:lnSpc>
                <a:spcPct val="90000"/>
              </a:lnSpc>
              <a:defRPr sz="4400" b="1" i="0">
                <a:solidFill>
                  <a:srgbClr val="FFFFFF"/>
                </a:solidFill>
                <a:latin typeface="+mn-lt"/>
              </a:defRPr>
            </a:lvl1pPr>
          </a:lstStyle>
          <a:p>
            <a:r>
              <a:rPr lang="en-US" noProof="0"/>
              <a:t>Click to edit Master title style</a:t>
            </a:r>
          </a:p>
        </p:txBody>
      </p:sp>
      <p:sp>
        <p:nvSpPr>
          <p:cNvPr id="3" name="Content Placeholder 2"/>
          <p:cNvSpPr>
            <a:spLocks noGrp="1"/>
          </p:cNvSpPr>
          <p:nvPr>
            <p:ph idx="1"/>
          </p:nvPr>
        </p:nvSpPr>
        <p:spPr>
          <a:xfrm>
            <a:off x="6473373" y="943430"/>
            <a:ext cx="4699452" cy="3977366"/>
          </a:xfrm>
        </p:spPr>
        <p:txBody>
          <a:bodyPr anchor="ctr">
            <a:normAutofit/>
          </a:bodyPr>
          <a:lstStyle>
            <a:lvl1pPr>
              <a:defRPr sz="2400"/>
            </a:lvl1pPr>
            <a:lvl2pPr>
              <a:defRPr sz="2000"/>
            </a:lvl2pPr>
            <a:lvl3pPr>
              <a:defRPr sz="16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Date Placeholder 1">
            <a:extLst>
              <a:ext uri="{FF2B5EF4-FFF2-40B4-BE49-F238E27FC236}">
                <a16:creationId xmlns:a16="http://schemas.microsoft.com/office/drawing/2014/main" id="{F417C55D-4AE8-427B-A32E-9F54E007E686}"/>
              </a:ext>
            </a:extLst>
          </p:cNvPr>
          <p:cNvSpPr>
            <a:spLocks noGrp="1"/>
          </p:cNvSpPr>
          <p:nvPr>
            <p:ph type="dt" sz="half" idx="10"/>
          </p:nvPr>
        </p:nvSpPr>
        <p:spPr>
          <a:xfrm>
            <a:off x="6834126" y="6446838"/>
            <a:ext cx="2584850" cy="365125"/>
          </a:xfrm>
        </p:spPr>
        <p:txBody>
          <a:bodyPr/>
          <a:lstStyle>
            <a:lvl1pPr>
              <a:defRPr>
                <a:solidFill>
                  <a:schemeClr val="tx1">
                    <a:lumMod val="75000"/>
                    <a:lumOff val="25000"/>
                  </a:schemeClr>
                </a:solidFill>
              </a:defRPr>
            </a:lvl1pPr>
          </a:lstStyle>
          <a:p>
            <a:fld id="{063F5CE0-F8B8-4EAA-822E-6451047E7D5F}" type="datetime1">
              <a:rPr lang="en-US" noProof="0" smtClean="0"/>
              <a:t>8/11/23</a:t>
            </a:fld>
            <a:endParaRPr lang="en-US" noProof="0" dirty="0"/>
          </a:p>
        </p:txBody>
      </p:sp>
      <p:sp>
        <p:nvSpPr>
          <p:cNvPr id="13" name="Footer Placeholder 2">
            <a:extLst>
              <a:ext uri="{FF2B5EF4-FFF2-40B4-BE49-F238E27FC236}">
                <a16:creationId xmlns:a16="http://schemas.microsoft.com/office/drawing/2014/main" id="{8C05871B-E916-40A4-B5E3-65C15F5A4D2A}"/>
              </a:ext>
            </a:extLst>
          </p:cNvPr>
          <p:cNvSpPr>
            <a:spLocks noGrp="1"/>
          </p:cNvSpPr>
          <p:nvPr>
            <p:ph type="ftr" sz="quarter" idx="11"/>
          </p:nvPr>
        </p:nvSpPr>
        <p:spPr>
          <a:xfrm>
            <a:off x="1097279" y="6446838"/>
            <a:ext cx="4846321" cy="365125"/>
          </a:xfrm>
        </p:spPr>
        <p:txBody>
          <a:bodyPr/>
          <a:lstStyle>
            <a:lvl1pPr>
              <a:defRPr>
                <a:solidFill>
                  <a:schemeClr val="tx1">
                    <a:lumMod val="75000"/>
                    <a:lumOff val="25000"/>
                  </a:schemeClr>
                </a:solidFill>
              </a:defRPr>
            </a:lvl1pPr>
          </a:lstStyle>
          <a:p>
            <a:r>
              <a:rPr lang="en-US" noProof="0" dirty="0"/>
              <a:t>Footer</a:t>
            </a:r>
          </a:p>
        </p:txBody>
      </p:sp>
      <p:sp>
        <p:nvSpPr>
          <p:cNvPr id="14" name="Slide Number Placeholder 3">
            <a:extLst>
              <a:ext uri="{FF2B5EF4-FFF2-40B4-BE49-F238E27FC236}">
                <a16:creationId xmlns:a16="http://schemas.microsoft.com/office/drawing/2014/main" id="{B45E789F-2E61-4EC0-8973-681625FE518F}"/>
              </a:ext>
            </a:extLst>
          </p:cNvPr>
          <p:cNvSpPr>
            <a:spLocks noGrp="1"/>
          </p:cNvSpPr>
          <p:nvPr>
            <p:ph type="sldNum" sz="quarter" idx="12"/>
          </p:nvPr>
        </p:nvSpPr>
        <p:spPr>
          <a:xfrm>
            <a:off x="10375670" y="6446838"/>
            <a:ext cx="780010" cy="365125"/>
          </a:xfrm>
        </p:spPr>
        <p:txBody>
          <a:bodyPr/>
          <a:lstStyle>
            <a:lvl1pPr>
              <a:defRPr>
                <a:solidFill>
                  <a:schemeClr val="tx1">
                    <a:lumMod val="75000"/>
                    <a:lumOff val="25000"/>
                  </a:schemeClr>
                </a:solidFill>
              </a:defRPr>
            </a:lvl1pPr>
          </a:lstStyle>
          <a:p>
            <a:fld id="{3A98EE3D-8CD1-4C3F-BD1C-C98C9596463C}" type="slidenum">
              <a:rPr lang="en-US" noProof="0" smtClean="0"/>
              <a:pPr/>
              <a:t>‹#›</a:t>
            </a:fld>
            <a:endParaRPr lang="en-US" noProof="0" dirty="0"/>
          </a:p>
        </p:txBody>
      </p:sp>
      <p:sp>
        <p:nvSpPr>
          <p:cNvPr id="20" name="Rectangle 19">
            <a:extLst>
              <a:ext uri="{FF2B5EF4-FFF2-40B4-BE49-F238E27FC236}">
                <a16:creationId xmlns:a16="http://schemas.microsoft.com/office/drawing/2014/main" id="{EF73BF96-A07C-4AAA-A37F-65151BD22A70}"/>
              </a:ext>
            </a:extLst>
          </p:cNvPr>
          <p:cNvSpPr/>
          <p:nvPr userDrawn="1"/>
        </p:nvSpPr>
        <p:spPr>
          <a:xfrm>
            <a:off x="4370251" y="2322780"/>
            <a:ext cx="1348378" cy="12186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012771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5" name="Footer Placeholder 4"/>
          <p:cNvSpPr>
            <a:spLocks noGrp="1"/>
          </p:cNvSpPr>
          <p:nvPr>
            <p:ph type="ftr" sz="quarter" idx="11"/>
          </p:nvPr>
        </p:nvSpPr>
        <p:spPr/>
        <p:txBody>
          <a:bodyPr/>
          <a:lstStyle/>
          <a:p>
            <a:r>
              <a:rPr lang="en-US" noProof="0"/>
              <a:t>Footer</a:t>
            </a:r>
            <a:endParaRPr lang="en-US" noProof="0" dirty="0"/>
          </a:p>
        </p:txBody>
      </p:sp>
      <p:sp>
        <p:nvSpPr>
          <p:cNvPr id="6" name="Slide Number Placeholder 5"/>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104047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4592316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8" name="Footer Placeholder 7"/>
          <p:cNvSpPr>
            <a:spLocks noGrp="1"/>
          </p:cNvSpPr>
          <p:nvPr>
            <p:ph type="ftr" sz="quarter" idx="11"/>
          </p:nvPr>
        </p:nvSpPr>
        <p:spPr/>
        <p:txBody>
          <a:bodyPr/>
          <a:lstStyle/>
          <a:p>
            <a:r>
              <a:rPr lang="en-US" noProof="0"/>
              <a:t>Footer</a:t>
            </a:r>
            <a:endParaRPr lang="en-US" noProof="0" dirty="0"/>
          </a:p>
        </p:txBody>
      </p:sp>
      <p:sp>
        <p:nvSpPr>
          <p:cNvPr id="9" name="Slide Number Placeholder 8"/>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34606142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23FCEE-D38D-4315-8661-B8B16CE6B114}" type="datetime1">
              <a:rPr lang="en-US" smtClean="0"/>
              <a:t>8/11/23</a:t>
            </a:fld>
            <a:endParaRPr lang="en-US" dirty="0"/>
          </a:p>
        </p:txBody>
      </p:sp>
      <p:sp>
        <p:nvSpPr>
          <p:cNvPr id="4" name="Footer Placeholder 3"/>
          <p:cNvSpPr>
            <a:spLocks noGrp="1"/>
          </p:cNvSpPr>
          <p:nvPr>
            <p:ph type="ftr" sz="quarter" idx="11"/>
          </p:nvPr>
        </p:nvSpPr>
        <p:spPr/>
        <p:txBody>
          <a:bodyPr/>
          <a:lstStyle/>
          <a:p>
            <a:r>
              <a:rPr lang="en-US"/>
              <a:t>Footer</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258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7909053-E1DD-4959-BC7A-C98D3D2614DC}" type="datetime1">
              <a:rPr lang="en-US" noProof="0" smtClean="0"/>
              <a:t>8/11/23</a:t>
            </a:fld>
            <a:endParaRPr lang="en-US" noProof="0" dirty="0"/>
          </a:p>
        </p:txBody>
      </p:sp>
      <p:sp>
        <p:nvSpPr>
          <p:cNvPr id="3" name="Footer Placeholder 2"/>
          <p:cNvSpPr>
            <a:spLocks noGrp="1"/>
          </p:cNvSpPr>
          <p:nvPr>
            <p:ph type="ftr" sz="quarter" idx="11"/>
          </p:nvPr>
        </p:nvSpPr>
        <p:spPr/>
        <p:txBody>
          <a:bodyPr/>
          <a:lstStyle/>
          <a:p>
            <a:r>
              <a:rPr lang="en-US" noProof="0"/>
              <a:t>Footer</a:t>
            </a:r>
            <a:endParaRPr lang="en-US" noProof="0" dirty="0"/>
          </a:p>
        </p:txBody>
      </p:sp>
      <p:sp>
        <p:nvSpPr>
          <p:cNvPr id="4" name="Slide Number Placeholder 3"/>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5" name="Parallélogramme 14">
            <a:extLst>
              <a:ext uri="{FF2B5EF4-FFF2-40B4-BE49-F238E27FC236}">
                <a16:creationId xmlns:a16="http://schemas.microsoft.com/office/drawing/2014/main" id="{F89EE8D3-7AAC-DCFA-5812-654B08C80666}"/>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3357058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0F8E8D-DF54-49BE-BDBC-401B280C4E3C}"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6107078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046700-360D-4474-9946-7580E8968658}" type="datetime1">
              <a:rPr lang="en-US" noProof="0" smtClean="0"/>
              <a:t>8/11/23</a:t>
            </a:fld>
            <a:endParaRPr lang="en-US" noProof="0" dirty="0"/>
          </a:p>
        </p:txBody>
      </p:sp>
      <p:sp>
        <p:nvSpPr>
          <p:cNvPr id="6" name="Footer Placeholder 5"/>
          <p:cNvSpPr>
            <a:spLocks noGrp="1"/>
          </p:cNvSpPr>
          <p:nvPr>
            <p:ph type="ftr" sz="quarter" idx="11"/>
          </p:nvPr>
        </p:nvSpPr>
        <p:spPr/>
        <p:txBody>
          <a:bodyPr/>
          <a:lstStyle/>
          <a:p>
            <a:r>
              <a:rPr lang="en-US" noProof="0"/>
              <a:t>Footer</a:t>
            </a:r>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8" name="Rectangle 7">
            <a:extLst>
              <a:ext uri="{FF2B5EF4-FFF2-40B4-BE49-F238E27FC236}">
                <a16:creationId xmlns:a16="http://schemas.microsoft.com/office/drawing/2014/main" id="{E71C6E96-E7B7-8A58-1174-BCFC68374803}"/>
              </a:ext>
            </a:extLst>
          </p:cNvPr>
          <p:cNvSpPr/>
          <p:nvPr userDrawn="1"/>
        </p:nvSpPr>
        <p:spPr>
          <a:xfrm>
            <a:off x="3536950" y="4535901"/>
            <a:ext cx="5118100" cy="12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89823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010F8E8D-DF54-49BE-BDBC-401B280C4E3C}" type="datetime1">
              <a:rPr lang="en-US" noProof="0" smtClean="0"/>
              <a:t>8/11/23</a:t>
            </a:fld>
            <a:endParaRPr lang="en-US" noProof="0"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r>
              <a:rPr lang="en-US" noProof="0"/>
              <a:t>Footer</a:t>
            </a:r>
            <a:endParaRPr lang="en-US" noProof="0"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noProof="0" smtClean="0"/>
              <a:pPr/>
              <a:t>‹#›</a:t>
            </a:fld>
            <a:endParaRPr lang="en-US" noProof="0" dirty="0"/>
          </a:p>
        </p:txBody>
      </p:sp>
      <p:sp>
        <p:nvSpPr>
          <p:cNvPr id="7" name="Parallélogramme 14">
            <a:extLst>
              <a:ext uri="{FF2B5EF4-FFF2-40B4-BE49-F238E27FC236}">
                <a16:creationId xmlns:a16="http://schemas.microsoft.com/office/drawing/2014/main" id="{B4998257-678D-BEDB-8DC0-FAC6F68FBD14}"/>
              </a:ext>
            </a:extLst>
          </p:cNvPr>
          <p:cNvSpPr/>
          <p:nvPr userDrawn="1"/>
        </p:nvSpPr>
        <p:spPr>
          <a:xfrm>
            <a:off x="4667250" y="0"/>
            <a:ext cx="2857500" cy="6858000"/>
          </a:xfrm>
          <a:prstGeom prst="parallelogram">
            <a:avLst>
              <a:gd name="adj" fmla="val 0"/>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8" name="Rectangle 7">
            <a:extLst>
              <a:ext uri="{FF2B5EF4-FFF2-40B4-BE49-F238E27FC236}">
                <a16:creationId xmlns:a16="http://schemas.microsoft.com/office/drawing/2014/main" id="{1BA9640F-E03E-765B-B0C5-FB44CE9A00DF}"/>
              </a:ext>
            </a:extLst>
          </p:cNvPr>
          <p:cNvSpPr/>
          <p:nvPr userDrawn="1"/>
        </p:nvSpPr>
        <p:spPr>
          <a:xfrm>
            <a:off x="0" y="1011981"/>
            <a:ext cx="103632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68879996"/>
      </p:ext>
    </p:extLst>
  </p:cSld>
  <p:clrMap bg1="dk1" tx1="lt1" bg2="dk2" tx2="lt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 id="2147484042" r:id="rId20"/>
    <p:sldLayoutId id="2147484043" r:id="rId21"/>
    <p:sldLayoutId id="2147484044" r:id="rId22"/>
    <p:sldLayoutId id="2147483706" r:id="rId23"/>
    <p:sldLayoutId id="2147483708" r:id="rId24"/>
    <p:sldLayoutId id="2147483719" r:id="rId25"/>
    <p:sldLayoutId id="2147483721" r:id="rId26"/>
    <p:sldLayoutId id="2147483722" r:id="rId2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2A65DE2D-5D11-7CF1-8BE8-E8E05A0215CF}"/>
              </a:ext>
            </a:extLst>
          </p:cNvPr>
          <p:cNvPicPr>
            <a:picLocks noGrp="1" noChangeAspect="1"/>
          </p:cNvPicPr>
          <p:nvPr>
            <p:ph type="pic" sz="quarter" idx="13"/>
          </p:nvPr>
        </p:nvPicPr>
        <p:blipFill>
          <a:blip r:embed="rId3"/>
          <a:srcRect t="20" b="20"/>
          <a:stretch>
            <a:fillRect/>
          </a:stretch>
        </p:blipFill>
        <p:spPr>
          <a:xfrm>
            <a:off x="0" y="0"/>
            <a:ext cx="5076497" cy="6858000"/>
          </a:xfrm>
          <a:prstGeom prst="rect">
            <a:avLst/>
          </a:prstGeom>
        </p:spPr>
      </p:pic>
      <p:sp>
        <p:nvSpPr>
          <p:cNvPr id="3" name="Title 2">
            <a:extLst>
              <a:ext uri="{FF2B5EF4-FFF2-40B4-BE49-F238E27FC236}">
                <a16:creationId xmlns:a16="http://schemas.microsoft.com/office/drawing/2014/main" id="{A017FF9C-6A7E-4A79-81BB-438E8EA9676A}"/>
              </a:ext>
              <a:ext uri="{C183D7F6-B498-43B3-948B-1728B52AA6E4}">
                <adec:decorative xmlns:adec="http://schemas.microsoft.com/office/drawing/2017/decorative" val="0"/>
              </a:ext>
            </a:extLst>
          </p:cNvPr>
          <p:cNvSpPr>
            <a:spLocks noGrp="1"/>
          </p:cNvSpPr>
          <p:nvPr>
            <p:ph type="ctrTitle"/>
          </p:nvPr>
        </p:nvSpPr>
        <p:spPr>
          <a:xfrm>
            <a:off x="6544492" y="290456"/>
            <a:ext cx="5473338" cy="2387429"/>
          </a:xfrm>
        </p:spPr>
        <p:txBody>
          <a:bodyPr>
            <a:normAutofit/>
          </a:bodyPr>
          <a:lstStyle/>
          <a:p>
            <a:r>
              <a:rPr lang="en-US" dirty="0">
                <a:solidFill>
                  <a:schemeClr val="tx1"/>
                </a:solidFill>
                <a:latin typeface="Algerian" panose="04020705040A02060702" pitchFamily="82" charset="0"/>
              </a:rPr>
              <a:t>Bayfront weather</a:t>
            </a:r>
          </a:p>
        </p:txBody>
      </p:sp>
      <p:sp>
        <p:nvSpPr>
          <p:cNvPr id="4" name="Subtitle 3">
            <a:extLst>
              <a:ext uri="{FF2B5EF4-FFF2-40B4-BE49-F238E27FC236}">
                <a16:creationId xmlns:a16="http://schemas.microsoft.com/office/drawing/2014/main" id="{FFFB5E3C-FE17-44EA-B59B-183125D08F7C}"/>
              </a:ext>
            </a:extLst>
          </p:cNvPr>
          <p:cNvSpPr>
            <a:spLocks noGrp="1"/>
          </p:cNvSpPr>
          <p:nvPr>
            <p:ph type="subTitle" idx="1"/>
          </p:nvPr>
        </p:nvSpPr>
        <p:spPr>
          <a:xfrm>
            <a:off x="6632171" y="4508499"/>
            <a:ext cx="4526280" cy="1885769"/>
          </a:xfrm>
        </p:spPr>
        <p:txBody>
          <a:bodyPr>
            <a:normAutofit fontScale="92500" lnSpcReduction="20000"/>
          </a:bodyPr>
          <a:lstStyle/>
          <a:p>
            <a:r>
              <a:rPr lang="en-US" dirty="0">
                <a:latin typeface="Algerian" panose="04020705040A02060702" pitchFamily="82" charset="0"/>
              </a:rPr>
              <a:t>Web application</a:t>
            </a:r>
          </a:p>
          <a:p>
            <a:r>
              <a:rPr lang="en-US" dirty="0">
                <a:latin typeface="Algerian" panose="04020705040A02060702" pitchFamily="82" charset="0"/>
              </a:rPr>
              <a:t>Client – </a:t>
            </a:r>
            <a:r>
              <a:rPr lang="en-US" dirty="0" err="1">
                <a:latin typeface="Algerian" panose="04020705040A02060702" pitchFamily="82" charset="0"/>
              </a:rPr>
              <a:t>xyz</a:t>
            </a:r>
            <a:r>
              <a:rPr lang="en-US" dirty="0">
                <a:latin typeface="Algerian" panose="04020705040A02060702" pitchFamily="82" charset="0"/>
              </a:rPr>
              <a:t> corporation</a:t>
            </a:r>
          </a:p>
          <a:p>
            <a:r>
              <a:rPr lang="en-US" dirty="0" err="1">
                <a:latin typeface="Algerian" panose="04020705040A02060702" pitchFamily="82" charset="0"/>
              </a:rPr>
              <a:t>Bdat</a:t>
            </a:r>
            <a:r>
              <a:rPr lang="en-US" dirty="0">
                <a:latin typeface="Algerian" panose="04020705040A02060702" pitchFamily="82" charset="0"/>
              </a:rPr>
              <a:t> 1004 final project</a:t>
            </a:r>
          </a:p>
          <a:p>
            <a:r>
              <a:rPr lang="en-US" dirty="0">
                <a:latin typeface="Algerian" panose="04020705040A02060702" pitchFamily="82" charset="0"/>
              </a:rPr>
              <a:t>Group 3</a:t>
            </a:r>
          </a:p>
        </p:txBody>
      </p:sp>
      <p:pic>
        <p:nvPicPr>
          <p:cNvPr id="13" name="Picture 12">
            <a:extLst>
              <a:ext uri="{FF2B5EF4-FFF2-40B4-BE49-F238E27FC236}">
                <a16:creationId xmlns:a16="http://schemas.microsoft.com/office/drawing/2014/main" id="{DB2F9205-1886-258F-170A-D651DD02A340}"/>
              </a:ext>
            </a:extLst>
          </p:cNvPr>
          <p:cNvPicPr>
            <a:picLocks noChangeAspect="1"/>
          </p:cNvPicPr>
          <p:nvPr/>
        </p:nvPicPr>
        <p:blipFill rotWithShape="1">
          <a:blip r:embed="rId4"/>
          <a:srcRect t="2729" b="1740"/>
          <a:stretch/>
        </p:blipFill>
        <p:spPr>
          <a:xfrm>
            <a:off x="1" y="1"/>
            <a:ext cx="6359610" cy="6858000"/>
          </a:xfrm>
          <a:prstGeom prst="rect">
            <a:avLst/>
          </a:prstGeom>
        </p:spPr>
      </p:pic>
    </p:spTree>
    <p:extLst>
      <p:ext uri="{BB962C8B-B14F-4D97-AF65-F5344CB8AC3E}">
        <p14:creationId xmlns:p14="http://schemas.microsoft.com/office/powerpoint/2010/main" val="4172296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1097BE-A044-49F5-B5CA-AE183B956585}"/>
              </a:ext>
            </a:extLst>
          </p:cNvPr>
          <p:cNvSpPr>
            <a:spLocks noGrp="1"/>
          </p:cNvSpPr>
          <p:nvPr>
            <p:ph type="title"/>
          </p:nvPr>
        </p:nvSpPr>
        <p:spPr>
          <a:xfrm>
            <a:off x="575365" y="247156"/>
            <a:ext cx="3068833" cy="2093975"/>
          </a:xfrm>
        </p:spPr>
        <p:txBody>
          <a:bodyPr/>
          <a:lstStyle/>
          <a:p>
            <a:endParaRPr lang="en-US" dirty="0"/>
          </a:p>
        </p:txBody>
      </p:sp>
      <p:pic>
        <p:nvPicPr>
          <p:cNvPr id="3" name="Picture 2">
            <a:extLst>
              <a:ext uri="{FF2B5EF4-FFF2-40B4-BE49-F238E27FC236}">
                <a16:creationId xmlns:a16="http://schemas.microsoft.com/office/drawing/2014/main" id="{E9B5C635-A33A-F557-84FA-73B9780F3283}"/>
              </a:ext>
            </a:extLst>
          </p:cNvPr>
          <p:cNvPicPr>
            <a:picLocks noChangeAspect="1"/>
          </p:cNvPicPr>
          <p:nvPr/>
        </p:nvPicPr>
        <p:blipFill>
          <a:blip r:embed="rId3"/>
          <a:stretch>
            <a:fillRect/>
          </a:stretch>
        </p:blipFill>
        <p:spPr>
          <a:xfrm>
            <a:off x="79513" y="73864"/>
            <a:ext cx="6300714" cy="3977366"/>
          </a:xfrm>
          <a:prstGeom prst="rect">
            <a:avLst/>
          </a:prstGeom>
        </p:spPr>
      </p:pic>
      <p:pic>
        <p:nvPicPr>
          <p:cNvPr id="9" name="Picture 8">
            <a:extLst>
              <a:ext uri="{FF2B5EF4-FFF2-40B4-BE49-F238E27FC236}">
                <a16:creationId xmlns:a16="http://schemas.microsoft.com/office/drawing/2014/main" id="{178FB0BC-C67A-8B4B-0BD1-136E3A6ECCD5}"/>
              </a:ext>
            </a:extLst>
          </p:cNvPr>
          <p:cNvPicPr>
            <a:picLocks noChangeAspect="1"/>
          </p:cNvPicPr>
          <p:nvPr/>
        </p:nvPicPr>
        <p:blipFill>
          <a:blip r:embed="rId4"/>
          <a:stretch>
            <a:fillRect/>
          </a:stretch>
        </p:blipFill>
        <p:spPr>
          <a:xfrm>
            <a:off x="79513" y="4168863"/>
            <a:ext cx="6300714" cy="2615273"/>
          </a:xfrm>
          <a:prstGeom prst="rect">
            <a:avLst/>
          </a:prstGeom>
        </p:spPr>
      </p:pic>
      <p:sp>
        <p:nvSpPr>
          <p:cNvPr id="14" name="TextBox 13">
            <a:extLst>
              <a:ext uri="{FF2B5EF4-FFF2-40B4-BE49-F238E27FC236}">
                <a16:creationId xmlns:a16="http://schemas.microsoft.com/office/drawing/2014/main" id="{762A4D88-D81E-E098-5D26-A5F7CD26F693}"/>
              </a:ext>
            </a:extLst>
          </p:cNvPr>
          <p:cNvSpPr txBox="1"/>
          <p:nvPr/>
        </p:nvSpPr>
        <p:spPr>
          <a:xfrm>
            <a:off x="6819599" y="1948352"/>
            <a:ext cx="5441343" cy="523220"/>
          </a:xfrm>
          <a:prstGeom prst="rect">
            <a:avLst/>
          </a:prstGeom>
          <a:noFill/>
        </p:spPr>
        <p:txBody>
          <a:bodyPr wrap="square" rtlCol="0">
            <a:spAutoFit/>
          </a:bodyPr>
          <a:lstStyle/>
          <a:p>
            <a:r>
              <a:rPr lang="en-US" sz="2800" b="1" dirty="0">
                <a:latin typeface="Algerian" panose="04020705040A02060702" pitchFamily="82" charset="0"/>
              </a:rPr>
              <a:t>FETCHING AND STORING DATA</a:t>
            </a:r>
            <a:endParaRPr lang="en-IN" sz="2800" b="1" dirty="0">
              <a:latin typeface="Algerian" panose="04020705040A02060702" pitchFamily="82" charset="0"/>
            </a:endParaRPr>
          </a:p>
        </p:txBody>
      </p:sp>
      <p:sp>
        <p:nvSpPr>
          <p:cNvPr id="2" name="TextBox 1">
            <a:extLst>
              <a:ext uri="{FF2B5EF4-FFF2-40B4-BE49-F238E27FC236}">
                <a16:creationId xmlns:a16="http://schemas.microsoft.com/office/drawing/2014/main" id="{E22C5E84-EDCC-CE3D-4FCC-51DC59CF34D9}"/>
              </a:ext>
            </a:extLst>
          </p:cNvPr>
          <p:cNvSpPr txBox="1"/>
          <p:nvPr/>
        </p:nvSpPr>
        <p:spPr>
          <a:xfrm>
            <a:off x="7169993" y="3931920"/>
            <a:ext cx="4740556" cy="1200329"/>
          </a:xfrm>
          <a:prstGeom prst="rect">
            <a:avLst/>
          </a:prstGeom>
          <a:noFill/>
        </p:spPr>
        <p:txBody>
          <a:bodyPr wrap="square" rtlCol="0">
            <a:spAutoFit/>
          </a:bodyPr>
          <a:lstStyle/>
          <a:p>
            <a:r>
              <a:rPr lang="en-US" b="0" i="0" dirty="0">
                <a:effectLst/>
                <a:latin typeface="Söhne"/>
              </a:rPr>
              <a:t>Fetching and storing data from an API to MongoDB involves retrieving data from an external source (API) and then saving or inserting that data into a MongoDB database. </a:t>
            </a:r>
            <a:endParaRPr lang="en-US" dirty="0"/>
          </a:p>
        </p:txBody>
      </p:sp>
    </p:spTree>
    <p:extLst>
      <p:ext uri="{BB962C8B-B14F-4D97-AF65-F5344CB8AC3E}">
        <p14:creationId xmlns:p14="http://schemas.microsoft.com/office/powerpoint/2010/main" val="105670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4B28-E0EA-B067-00C3-9FBDC55F505F}"/>
              </a:ext>
            </a:extLst>
          </p:cNvPr>
          <p:cNvSpPr>
            <a:spLocks noGrp="1"/>
          </p:cNvSpPr>
          <p:nvPr>
            <p:ph type="title"/>
          </p:nvPr>
        </p:nvSpPr>
        <p:spPr/>
        <p:txBody>
          <a:bodyPr/>
          <a:lstStyle/>
          <a:p>
            <a:endParaRPr lang="en-US" dirty="0"/>
          </a:p>
        </p:txBody>
      </p:sp>
      <p:pic>
        <p:nvPicPr>
          <p:cNvPr id="7" name="Content Placeholder 6">
            <a:extLst>
              <a:ext uri="{FF2B5EF4-FFF2-40B4-BE49-F238E27FC236}">
                <a16:creationId xmlns:a16="http://schemas.microsoft.com/office/drawing/2014/main" id="{D8674D9B-747B-A52F-0E4A-C606CC29ACB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155"/>
          <a:stretch/>
        </p:blipFill>
        <p:spPr>
          <a:xfrm>
            <a:off x="0" y="0"/>
            <a:ext cx="6537951" cy="5564778"/>
          </a:xfrm>
        </p:spPr>
      </p:pic>
      <p:pic>
        <p:nvPicPr>
          <p:cNvPr id="9" name="Picture 8">
            <a:extLst>
              <a:ext uri="{FF2B5EF4-FFF2-40B4-BE49-F238E27FC236}">
                <a16:creationId xmlns:a16="http://schemas.microsoft.com/office/drawing/2014/main" id="{97E7AA96-3C98-2AED-429F-0CF6DD8EF8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92" r="12912" b="35143"/>
          <a:stretch/>
        </p:blipFill>
        <p:spPr>
          <a:xfrm>
            <a:off x="6158886" y="2442754"/>
            <a:ext cx="5976508" cy="3964577"/>
          </a:xfrm>
          <a:prstGeom prst="rect">
            <a:avLst/>
          </a:prstGeom>
        </p:spPr>
      </p:pic>
      <p:sp>
        <p:nvSpPr>
          <p:cNvPr id="10" name="TextBox 9">
            <a:extLst>
              <a:ext uri="{FF2B5EF4-FFF2-40B4-BE49-F238E27FC236}">
                <a16:creationId xmlns:a16="http://schemas.microsoft.com/office/drawing/2014/main" id="{F5CED714-DB60-F232-3D50-B90A7AA206EB}"/>
              </a:ext>
            </a:extLst>
          </p:cNvPr>
          <p:cNvSpPr txBox="1"/>
          <p:nvPr/>
        </p:nvSpPr>
        <p:spPr>
          <a:xfrm>
            <a:off x="7400109" y="522514"/>
            <a:ext cx="4317274" cy="707886"/>
          </a:xfrm>
          <a:prstGeom prst="rect">
            <a:avLst/>
          </a:prstGeom>
          <a:noFill/>
        </p:spPr>
        <p:txBody>
          <a:bodyPr wrap="square" rtlCol="0">
            <a:spAutoFit/>
          </a:bodyPr>
          <a:lstStyle/>
          <a:p>
            <a:r>
              <a:rPr lang="en-US" sz="4000" dirty="0">
                <a:latin typeface="Algerian" panose="04020705040A02060702" pitchFamily="82" charset="0"/>
              </a:rPr>
              <a:t>WEB APP CODING</a:t>
            </a:r>
          </a:p>
        </p:txBody>
      </p:sp>
    </p:spTree>
    <p:extLst>
      <p:ext uri="{BB962C8B-B14F-4D97-AF65-F5344CB8AC3E}">
        <p14:creationId xmlns:p14="http://schemas.microsoft.com/office/powerpoint/2010/main" val="2327303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1895-304B-266C-3D16-5E700FD57DF0}"/>
              </a:ext>
            </a:extLst>
          </p:cNvPr>
          <p:cNvSpPr>
            <a:spLocks noGrp="1"/>
          </p:cNvSpPr>
          <p:nvPr>
            <p:ph type="title"/>
          </p:nvPr>
        </p:nvSpPr>
        <p:spPr/>
        <p:txBody>
          <a:bodyPr/>
          <a:lstStyle/>
          <a:p>
            <a:endParaRPr lang="en-US"/>
          </a:p>
        </p:txBody>
      </p:sp>
      <p:pic>
        <p:nvPicPr>
          <p:cNvPr id="11" name="Content Placeholder 10">
            <a:extLst>
              <a:ext uri="{FF2B5EF4-FFF2-40B4-BE49-F238E27FC236}">
                <a16:creationId xmlns:a16="http://schemas.microsoft.com/office/drawing/2014/main" id="{0962AEBD-0385-A32F-FD76-5C5F7D35A1A5}"/>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6518275" y="1477566"/>
            <a:ext cx="4654550" cy="2909093"/>
          </a:xfrm>
        </p:spPr>
      </p:pic>
      <p:pic>
        <p:nvPicPr>
          <p:cNvPr id="15" name="Picture 14">
            <a:extLst>
              <a:ext uri="{FF2B5EF4-FFF2-40B4-BE49-F238E27FC236}">
                <a16:creationId xmlns:a16="http://schemas.microsoft.com/office/drawing/2014/main" id="{F5077155-9134-291E-564D-8BF182B81AE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23" r="8890" b="7428"/>
          <a:stretch/>
        </p:blipFill>
        <p:spPr>
          <a:xfrm>
            <a:off x="202473" y="195942"/>
            <a:ext cx="6792687" cy="5865223"/>
          </a:xfrm>
          <a:prstGeom prst="rect">
            <a:avLst/>
          </a:prstGeom>
        </p:spPr>
      </p:pic>
    </p:spTree>
    <p:extLst>
      <p:ext uri="{BB962C8B-B14F-4D97-AF65-F5344CB8AC3E}">
        <p14:creationId xmlns:p14="http://schemas.microsoft.com/office/powerpoint/2010/main" val="344554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45D1-7450-1D2D-F4F5-5AF808ACE15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C0591D6-7C34-74CA-9D9B-58054893BA94}"/>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414" t="3267" r="7404" b="7445"/>
          <a:stretch/>
        </p:blipFill>
        <p:spPr>
          <a:xfrm>
            <a:off x="-18970" y="106849"/>
            <a:ext cx="5414554" cy="6644302"/>
          </a:xfrm>
        </p:spPr>
      </p:pic>
      <p:pic>
        <p:nvPicPr>
          <p:cNvPr id="7" name="Picture 6">
            <a:extLst>
              <a:ext uri="{FF2B5EF4-FFF2-40B4-BE49-F238E27FC236}">
                <a16:creationId xmlns:a16="http://schemas.microsoft.com/office/drawing/2014/main" id="{8F81865D-1FCE-D6E7-3EDC-390A03B20C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73" r="8115" b="40762"/>
          <a:stretch/>
        </p:blipFill>
        <p:spPr>
          <a:xfrm>
            <a:off x="5414554" y="1477050"/>
            <a:ext cx="6777446" cy="4388174"/>
          </a:xfrm>
          <a:prstGeom prst="rect">
            <a:avLst/>
          </a:prstGeom>
        </p:spPr>
      </p:pic>
    </p:spTree>
    <p:extLst>
      <p:ext uri="{BB962C8B-B14F-4D97-AF65-F5344CB8AC3E}">
        <p14:creationId xmlns:p14="http://schemas.microsoft.com/office/powerpoint/2010/main" val="733473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AA44-A4A0-AE34-2D7F-B4A53ACA50BD}"/>
              </a:ext>
            </a:extLst>
          </p:cNvPr>
          <p:cNvSpPr>
            <a:spLocks noGrp="1"/>
          </p:cNvSpPr>
          <p:nvPr>
            <p:ph type="title"/>
          </p:nvPr>
        </p:nvSpPr>
        <p:spPr>
          <a:xfrm>
            <a:off x="117616" y="767255"/>
            <a:ext cx="3487432" cy="2728961"/>
          </a:xfrm>
        </p:spPr>
        <p:txBody>
          <a:bodyPr/>
          <a:lstStyle/>
          <a:p>
            <a:r>
              <a:rPr lang="en-US" dirty="0"/>
              <a:t>Web application</a:t>
            </a:r>
          </a:p>
        </p:txBody>
      </p:sp>
      <p:pic>
        <p:nvPicPr>
          <p:cNvPr id="11" name="Content Placeholder 10">
            <a:extLst>
              <a:ext uri="{FF2B5EF4-FFF2-40B4-BE49-F238E27FC236}">
                <a16:creationId xmlns:a16="http://schemas.microsoft.com/office/drawing/2014/main" id="{C701E873-FD92-E15D-D892-E97ABC48C81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82" y="3155042"/>
            <a:ext cx="4010170" cy="3702958"/>
          </a:xfrm>
        </p:spPr>
      </p:pic>
      <p:pic>
        <p:nvPicPr>
          <p:cNvPr id="13" name="Picture 12">
            <a:extLst>
              <a:ext uri="{FF2B5EF4-FFF2-40B4-BE49-F238E27FC236}">
                <a16:creationId xmlns:a16="http://schemas.microsoft.com/office/drawing/2014/main" id="{0AE8D78F-34E0-BC87-55E2-F42E327B81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0905"/>
          <a:stretch/>
        </p:blipFill>
        <p:spPr>
          <a:xfrm>
            <a:off x="4110017" y="0"/>
            <a:ext cx="8081983" cy="4037566"/>
          </a:xfrm>
          <a:prstGeom prst="rect">
            <a:avLst/>
          </a:prstGeom>
        </p:spPr>
      </p:pic>
      <p:sp>
        <p:nvSpPr>
          <p:cNvPr id="14" name="TextBox 13">
            <a:extLst>
              <a:ext uri="{FF2B5EF4-FFF2-40B4-BE49-F238E27FC236}">
                <a16:creationId xmlns:a16="http://schemas.microsoft.com/office/drawing/2014/main" id="{023BD140-69D5-E9A2-8789-4ED132EE6971}"/>
              </a:ext>
            </a:extLst>
          </p:cNvPr>
          <p:cNvSpPr txBox="1"/>
          <p:nvPr/>
        </p:nvSpPr>
        <p:spPr>
          <a:xfrm>
            <a:off x="4719145" y="4629807"/>
            <a:ext cx="7183821" cy="1200329"/>
          </a:xfrm>
          <a:prstGeom prst="rect">
            <a:avLst/>
          </a:prstGeom>
          <a:noFill/>
        </p:spPr>
        <p:txBody>
          <a:bodyPr wrap="square" rtlCol="0">
            <a:spAutoFit/>
          </a:bodyPr>
          <a:lstStyle/>
          <a:p>
            <a:r>
              <a:rPr lang="en-US" dirty="0">
                <a:latin typeface="Söhne"/>
              </a:rPr>
              <a:t>O</a:t>
            </a:r>
            <a:r>
              <a:rPr lang="en-US" b="0" i="0" dirty="0">
                <a:effectLst/>
                <a:latin typeface="Söhne"/>
              </a:rPr>
              <a:t>verview of the dynamic and user-centric dashboard designed for our Weather Web App. The dashboard aims to provide users with comprehensive and real-time weather information in an intuitive and visually appealing manner.</a:t>
            </a:r>
            <a:endParaRPr lang="en-US" dirty="0"/>
          </a:p>
        </p:txBody>
      </p:sp>
    </p:spTree>
    <p:extLst>
      <p:ext uri="{BB962C8B-B14F-4D97-AF65-F5344CB8AC3E}">
        <p14:creationId xmlns:p14="http://schemas.microsoft.com/office/powerpoint/2010/main" val="334079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A275D-B495-7F95-D03C-9070630007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AE5397-93FC-6E23-C10E-BADDA11DD99C}"/>
              </a:ext>
            </a:extLst>
          </p:cNvPr>
          <p:cNvSpPr>
            <a:spLocks noGrp="1"/>
          </p:cNvSpPr>
          <p:nvPr>
            <p:ph idx="1"/>
          </p:nvPr>
        </p:nvSpPr>
        <p:spPr>
          <a:xfrm>
            <a:off x="6206358" y="-81329"/>
            <a:ext cx="3190218" cy="979963"/>
          </a:xfrm>
        </p:spPr>
        <p:txBody>
          <a:bodyPr>
            <a:normAutofit fontScale="92500"/>
          </a:bodyPr>
          <a:lstStyle/>
          <a:p>
            <a:pPr marL="0" indent="0">
              <a:buNone/>
            </a:pPr>
            <a:r>
              <a:rPr lang="en-US" sz="2800" b="1" dirty="0">
                <a:latin typeface="Algerian" panose="04020705040A02060702" pitchFamily="82" charset="0"/>
              </a:rPr>
              <a:t>CODE FOR VISUALS</a:t>
            </a:r>
          </a:p>
        </p:txBody>
      </p:sp>
      <p:pic>
        <p:nvPicPr>
          <p:cNvPr id="5" name="Picture 4">
            <a:extLst>
              <a:ext uri="{FF2B5EF4-FFF2-40B4-BE49-F238E27FC236}">
                <a16:creationId xmlns:a16="http://schemas.microsoft.com/office/drawing/2014/main" id="{F0E5E787-E7B7-49F4-7224-46063AF92F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30" r="9722" b="7203"/>
          <a:stretch/>
        </p:blipFill>
        <p:spPr>
          <a:xfrm>
            <a:off x="26038" y="57807"/>
            <a:ext cx="4945355" cy="4913586"/>
          </a:xfrm>
          <a:prstGeom prst="rect">
            <a:avLst/>
          </a:prstGeom>
        </p:spPr>
      </p:pic>
      <p:pic>
        <p:nvPicPr>
          <p:cNvPr id="7" name="Picture 6">
            <a:extLst>
              <a:ext uri="{FF2B5EF4-FFF2-40B4-BE49-F238E27FC236}">
                <a16:creationId xmlns:a16="http://schemas.microsoft.com/office/drawing/2014/main" id="{3C28B882-CD50-8B53-20AA-0D5651145F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205" r="21073" b="8965"/>
          <a:stretch/>
        </p:blipFill>
        <p:spPr>
          <a:xfrm>
            <a:off x="4971393" y="972207"/>
            <a:ext cx="4832157" cy="4603531"/>
          </a:xfrm>
          <a:prstGeom prst="rect">
            <a:avLst/>
          </a:prstGeom>
        </p:spPr>
      </p:pic>
      <p:pic>
        <p:nvPicPr>
          <p:cNvPr id="9" name="Picture 8">
            <a:extLst>
              <a:ext uri="{FF2B5EF4-FFF2-40B4-BE49-F238E27FC236}">
                <a16:creationId xmlns:a16="http://schemas.microsoft.com/office/drawing/2014/main" id="{D9DA91C4-7A8B-FB5D-8AD5-55784369A1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720" t="-995" r="52577" b="65747"/>
          <a:stretch/>
        </p:blipFill>
        <p:spPr>
          <a:xfrm>
            <a:off x="8815814" y="2280746"/>
            <a:ext cx="3259272" cy="2417378"/>
          </a:xfrm>
          <a:prstGeom prst="rect">
            <a:avLst/>
          </a:prstGeom>
        </p:spPr>
      </p:pic>
    </p:spTree>
    <p:extLst>
      <p:ext uri="{BB962C8B-B14F-4D97-AF65-F5344CB8AC3E}">
        <p14:creationId xmlns:p14="http://schemas.microsoft.com/office/powerpoint/2010/main" val="376613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B1E44FA5-7622-F42A-7D6C-474E9C52C5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414" y="2442756"/>
            <a:ext cx="11083438" cy="3540033"/>
          </a:xfrm>
        </p:spPr>
      </p:pic>
      <p:sp>
        <p:nvSpPr>
          <p:cNvPr id="11" name="TextBox 10">
            <a:extLst>
              <a:ext uri="{FF2B5EF4-FFF2-40B4-BE49-F238E27FC236}">
                <a16:creationId xmlns:a16="http://schemas.microsoft.com/office/drawing/2014/main" id="{16783DE1-12E7-8883-3C8D-0C893240CD8E}"/>
              </a:ext>
            </a:extLst>
          </p:cNvPr>
          <p:cNvSpPr txBox="1"/>
          <p:nvPr/>
        </p:nvSpPr>
        <p:spPr>
          <a:xfrm>
            <a:off x="1613263" y="875211"/>
            <a:ext cx="9529354" cy="707886"/>
          </a:xfrm>
          <a:prstGeom prst="rect">
            <a:avLst/>
          </a:prstGeom>
          <a:noFill/>
        </p:spPr>
        <p:txBody>
          <a:bodyPr wrap="square" rtlCol="0">
            <a:spAutoFit/>
          </a:bodyPr>
          <a:lstStyle/>
          <a:p>
            <a:r>
              <a:rPr lang="en-US" sz="4000" b="1" dirty="0">
                <a:latin typeface="Algerian" panose="04020705040A02060702" pitchFamily="82" charset="0"/>
              </a:rPr>
              <a:t>Time vs temperature</a:t>
            </a:r>
          </a:p>
        </p:txBody>
      </p:sp>
    </p:spTree>
    <p:extLst>
      <p:ext uri="{BB962C8B-B14F-4D97-AF65-F5344CB8AC3E}">
        <p14:creationId xmlns:p14="http://schemas.microsoft.com/office/powerpoint/2010/main" val="180767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10;&#10;Description automatically generated">
            <a:extLst>
              <a:ext uri="{FF2B5EF4-FFF2-40B4-BE49-F238E27FC236}">
                <a16:creationId xmlns:a16="http://schemas.microsoft.com/office/drawing/2014/main" id="{3C0CBA77-9758-7ECC-62DC-11CEE88656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9536" y="472966"/>
            <a:ext cx="7562486" cy="1608081"/>
          </a:xfrm>
          <a:prstGeom prst="rect">
            <a:avLst/>
          </a:prstGeom>
        </p:spPr>
      </p:pic>
      <p:pic>
        <p:nvPicPr>
          <p:cNvPr id="3" name="Content Placeholder 2" descr="A screen shot of a computer&#10;&#10;Description automatically generated">
            <a:extLst>
              <a:ext uri="{FF2B5EF4-FFF2-40B4-BE49-F238E27FC236}">
                <a16:creationId xmlns:a16="http://schemas.microsoft.com/office/drawing/2014/main" id="{564BFF8E-1DF3-C97C-FD98-7C1B9A8E0C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9537" y="2307021"/>
            <a:ext cx="7562486" cy="189186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ACBE9BF-AB64-8F1C-3F81-3BD37B2F4C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9537" y="4586917"/>
            <a:ext cx="7562486" cy="1682504"/>
          </a:xfrm>
          <a:prstGeom prst="rect">
            <a:avLst/>
          </a:prstGeom>
        </p:spPr>
      </p:pic>
      <p:sp>
        <p:nvSpPr>
          <p:cNvPr id="6" name="Title 5">
            <a:extLst>
              <a:ext uri="{FF2B5EF4-FFF2-40B4-BE49-F238E27FC236}">
                <a16:creationId xmlns:a16="http://schemas.microsoft.com/office/drawing/2014/main" id="{8146B020-2B12-4533-AB98-A078339B314A}"/>
              </a:ext>
            </a:extLst>
          </p:cNvPr>
          <p:cNvSpPr>
            <a:spLocks noGrp="1"/>
          </p:cNvSpPr>
          <p:nvPr>
            <p:ph type="title"/>
          </p:nvPr>
        </p:nvSpPr>
        <p:spPr>
          <a:xfrm>
            <a:off x="220718" y="640831"/>
            <a:ext cx="3736428" cy="4677548"/>
          </a:xfrm>
        </p:spPr>
        <p:txBody>
          <a:bodyPr vert="horz" lIns="91440" tIns="45720" rIns="91440" bIns="45720" rtlCol="0" anchor="ctr">
            <a:normAutofit/>
          </a:bodyPr>
          <a:lstStyle/>
          <a:p>
            <a:r>
              <a:rPr lang="en-US" dirty="0">
                <a:solidFill>
                  <a:schemeClr val="tx1"/>
                </a:solidFill>
                <a:latin typeface="Algerian" panose="04020705040A02060702" pitchFamily="82" charset="0"/>
              </a:rPr>
              <a:t>Weather condition</a:t>
            </a:r>
          </a:p>
        </p:txBody>
      </p:sp>
    </p:spTree>
    <p:extLst>
      <p:ext uri="{BB962C8B-B14F-4D97-AF65-F5344CB8AC3E}">
        <p14:creationId xmlns:p14="http://schemas.microsoft.com/office/powerpoint/2010/main" val="893224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B72B13-069B-4F8A-9437-FA58C3F1D44B}"/>
              </a:ext>
            </a:extLst>
          </p:cNvPr>
          <p:cNvSpPr>
            <a:spLocks noGrp="1"/>
          </p:cNvSpPr>
          <p:nvPr>
            <p:ph type="title"/>
          </p:nvPr>
        </p:nvSpPr>
        <p:spPr>
          <a:xfrm>
            <a:off x="1724964" y="38121"/>
            <a:ext cx="7079861" cy="860019"/>
          </a:xfrm>
        </p:spPr>
        <p:txBody>
          <a:bodyPr vert="horz" lIns="91440" tIns="45720" rIns="91440" bIns="45720" rtlCol="0" anchor="b">
            <a:noAutofit/>
          </a:bodyPr>
          <a:lstStyle/>
          <a:p>
            <a:r>
              <a:rPr lang="en-US" sz="4400" dirty="0">
                <a:solidFill>
                  <a:schemeClr val="tx1"/>
                </a:solidFill>
              </a:rPr>
              <a:t>FIT GAP ANALYSIS</a:t>
            </a:r>
          </a:p>
        </p:txBody>
      </p:sp>
      <p:sp>
        <p:nvSpPr>
          <p:cNvPr id="6" name="Content Placeholder 5">
            <a:extLst>
              <a:ext uri="{FF2B5EF4-FFF2-40B4-BE49-F238E27FC236}">
                <a16:creationId xmlns:a16="http://schemas.microsoft.com/office/drawing/2014/main" id="{2281D70C-EE29-493E-838C-890184A02C07}"/>
              </a:ext>
            </a:extLst>
          </p:cNvPr>
          <p:cNvSpPr>
            <a:spLocks noGrp="1"/>
          </p:cNvSpPr>
          <p:nvPr>
            <p:ph idx="1"/>
          </p:nvPr>
        </p:nvSpPr>
        <p:spPr>
          <a:xfrm>
            <a:off x="492370" y="1274781"/>
            <a:ext cx="4310919" cy="4827840"/>
          </a:xfrm>
        </p:spPr>
        <p:txBody>
          <a:bodyPr vert="horz" lIns="0" tIns="45720" rIns="0" bIns="45720" rtlCol="0">
            <a:normAutofit fontScale="47500" lnSpcReduction="20000"/>
          </a:bodyPr>
          <a:lstStyle/>
          <a:p>
            <a:pPr marL="0" indent="0">
              <a:buNone/>
            </a:pPr>
            <a:r>
              <a:rPr lang="en-US" sz="2400" dirty="0">
                <a:latin typeface="Aptos Narrow" panose="020B0004020202020204" pitchFamily="34" charset="0"/>
              </a:rPr>
              <a:t>Objective: Develop a user-friendly weather app with accurate data.</a:t>
            </a:r>
          </a:p>
          <a:p>
            <a:pPr marL="0" indent="0">
              <a:buNone/>
            </a:pPr>
            <a:r>
              <a:rPr lang="en-US" sz="2400" b="1" dirty="0">
                <a:highlight>
                  <a:srgbClr val="000000"/>
                </a:highlight>
                <a:latin typeface="Aptos Narrow" panose="020B0004020202020204" pitchFamily="34" charset="0"/>
              </a:rPr>
              <a:t>Current State (As-Is):</a:t>
            </a:r>
          </a:p>
          <a:p>
            <a:r>
              <a:rPr lang="en-US" sz="2400" dirty="0">
                <a:latin typeface="Aptos Narrow" panose="020B0004020202020204" pitchFamily="34" charset="0"/>
              </a:rPr>
              <a:t>Basic text-based weather info.</a:t>
            </a:r>
          </a:p>
          <a:p>
            <a:r>
              <a:rPr lang="en-US" sz="2400" dirty="0">
                <a:latin typeface="Aptos Narrow" panose="020B0004020202020204" pitchFamily="34" charset="0"/>
              </a:rPr>
              <a:t>Simple UI with limited interactivity.</a:t>
            </a:r>
          </a:p>
          <a:p>
            <a:r>
              <a:rPr lang="en-US" sz="2400" dirty="0">
                <a:latin typeface="Aptos Narrow" panose="020B0004020202020204" pitchFamily="34" charset="0"/>
              </a:rPr>
              <a:t>No multiple locations.</a:t>
            </a:r>
          </a:p>
          <a:p>
            <a:r>
              <a:rPr lang="en-US" sz="2400" dirty="0">
                <a:latin typeface="Aptos Narrow" panose="020B0004020202020204" pitchFamily="34" charset="0"/>
              </a:rPr>
              <a:t>No external data sources.</a:t>
            </a:r>
          </a:p>
          <a:p>
            <a:r>
              <a:rPr lang="en-US" sz="2400" dirty="0">
                <a:latin typeface="Aptos Narrow" panose="020B0004020202020204" pitchFamily="34" charset="0"/>
              </a:rPr>
              <a:t>Limited visual representation.</a:t>
            </a:r>
          </a:p>
          <a:p>
            <a:pPr marL="0" indent="0">
              <a:buNone/>
            </a:pPr>
            <a:endParaRPr lang="en-US" sz="2400" dirty="0">
              <a:latin typeface="Aptos Narrow" panose="020B0004020202020204" pitchFamily="34" charset="0"/>
            </a:endParaRPr>
          </a:p>
          <a:p>
            <a:pPr marL="0" indent="0">
              <a:buNone/>
            </a:pPr>
            <a:r>
              <a:rPr lang="en-US" sz="2400" dirty="0">
                <a:highlight>
                  <a:srgbClr val="000000"/>
                </a:highlight>
                <a:latin typeface="Aptos Narrow" panose="020B0004020202020204" pitchFamily="34" charset="0"/>
              </a:rPr>
              <a:t>Future State (To-Be) Requirements:</a:t>
            </a:r>
          </a:p>
          <a:p>
            <a:r>
              <a:rPr lang="en-US" sz="2400" dirty="0">
                <a:latin typeface="Aptos Narrow" panose="020B0004020202020204" pitchFamily="34" charset="0"/>
              </a:rPr>
              <a:t>Enhanced UI: Modern design, icons.</a:t>
            </a:r>
          </a:p>
          <a:p>
            <a:r>
              <a:rPr lang="en-US" sz="2400" dirty="0">
                <a:latin typeface="Aptos Narrow" panose="020B0004020202020204" pitchFamily="34" charset="0"/>
              </a:rPr>
              <a:t>Accurate Data: Real-time updates from reliable APIs.</a:t>
            </a:r>
          </a:p>
          <a:p>
            <a:r>
              <a:rPr lang="en-US" sz="2400" dirty="0">
                <a:latin typeface="Aptos Narrow" panose="020B0004020202020204" pitchFamily="34" charset="0"/>
              </a:rPr>
              <a:t>Location Services: Auto/manual input, multiple locations.</a:t>
            </a:r>
          </a:p>
          <a:p>
            <a:r>
              <a:rPr lang="en-US" sz="2400" dirty="0">
                <a:latin typeface="Aptos Narrow" panose="020B0004020202020204" pitchFamily="34" charset="0"/>
              </a:rPr>
              <a:t>Graphical Representation: Interactive charts.</a:t>
            </a:r>
          </a:p>
          <a:p>
            <a:r>
              <a:rPr lang="en-US" sz="2400" dirty="0">
                <a:latin typeface="Aptos Narrow" panose="020B0004020202020204" pitchFamily="34" charset="0"/>
              </a:rPr>
              <a:t>Customization: Alerts, units.</a:t>
            </a:r>
          </a:p>
          <a:p>
            <a:r>
              <a:rPr lang="en-US" sz="2400" dirty="0">
                <a:latin typeface="Aptos Narrow" panose="020B0004020202020204" pitchFamily="34" charset="0"/>
              </a:rPr>
              <a:t>Extended Forecast: Multi-day details.</a:t>
            </a:r>
          </a:p>
          <a:p>
            <a:pPr marL="0" indent="0">
              <a:buFont typeface="Calibri" panose="020F0502020204030204" pitchFamily="34" charset="0"/>
              <a:buNone/>
            </a:pPr>
            <a:endParaRPr lang="en-US" dirty="0">
              <a:latin typeface="Aptos Narrow" panose="020B0004020202020204" pitchFamily="34" charset="0"/>
            </a:endParaRPr>
          </a:p>
        </p:txBody>
      </p:sp>
      <p:sp>
        <p:nvSpPr>
          <p:cNvPr id="4" name="TextBox 3">
            <a:extLst>
              <a:ext uri="{FF2B5EF4-FFF2-40B4-BE49-F238E27FC236}">
                <a16:creationId xmlns:a16="http://schemas.microsoft.com/office/drawing/2014/main" id="{68DAF31E-B94F-558B-5D21-E918983EFC40}"/>
              </a:ext>
            </a:extLst>
          </p:cNvPr>
          <p:cNvSpPr txBox="1"/>
          <p:nvPr/>
        </p:nvSpPr>
        <p:spPr>
          <a:xfrm>
            <a:off x="6754040" y="1204857"/>
            <a:ext cx="4960883" cy="5503045"/>
          </a:xfrm>
          <a:prstGeom prst="rect">
            <a:avLst/>
          </a:prstGeom>
          <a:noFill/>
        </p:spPr>
        <p:txBody>
          <a:bodyPr wrap="square" rtlCol="0">
            <a:spAutoFit/>
          </a:bodyPr>
          <a:lstStyle/>
          <a:p>
            <a:pPr marL="0" indent="0">
              <a:buNone/>
            </a:pPr>
            <a:r>
              <a:rPr lang="en-US" sz="1400" dirty="0">
                <a:highlight>
                  <a:srgbClr val="000000"/>
                </a:highlight>
                <a:latin typeface="Aptos" panose="020B0004020202020204" pitchFamily="34" charset="0"/>
              </a:rPr>
              <a:t>Id</a:t>
            </a:r>
            <a:r>
              <a:rPr lang="en-US" sz="1200" dirty="0">
                <a:highlight>
                  <a:srgbClr val="000000"/>
                </a:highlight>
                <a:latin typeface="Aptos" panose="020B0004020202020204" pitchFamily="34" charset="0"/>
              </a:rPr>
              <a:t>entified Gaps:</a:t>
            </a:r>
          </a:p>
          <a:p>
            <a:pPr marL="285750" indent="-285750">
              <a:buFont typeface="Arial" panose="020B0604020202020204" pitchFamily="34" charset="0"/>
              <a:buChar char="•"/>
            </a:pPr>
            <a:r>
              <a:rPr lang="en-US" sz="1200" dirty="0">
                <a:latin typeface="Aptos" panose="020B0004020202020204" pitchFamily="34" charset="0"/>
              </a:rPr>
              <a:t>No data visualization.</a:t>
            </a:r>
          </a:p>
          <a:p>
            <a:pPr marL="285750" indent="-285750">
              <a:buFont typeface="Arial" panose="020B0604020202020204" pitchFamily="34" charset="0"/>
              <a:buChar char="•"/>
            </a:pPr>
            <a:r>
              <a:rPr lang="en-US" sz="1200" dirty="0">
                <a:latin typeface="Aptos" panose="020B0004020202020204" pitchFamily="34" charset="0"/>
              </a:rPr>
              <a:t>No multi-location support.</a:t>
            </a:r>
          </a:p>
          <a:p>
            <a:pPr marL="285750" indent="-285750">
              <a:buFont typeface="Arial" panose="020B0604020202020204" pitchFamily="34" charset="0"/>
              <a:buChar char="•"/>
            </a:pPr>
            <a:r>
              <a:rPr lang="en-US" sz="1200" dirty="0">
                <a:latin typeface="Aptos" panose="020B0004020202020204" pitchFamily="34" charset="0"/>
              </a:rPr>
              <a:t>Limited UI engagement.</a:t>
            </a:r>
          </a:p>
          <a:p>
            <a:pPr marL="285750" indent="-285750">
              <a:buFont typeface="Arial" panose="020B0604020202020204" pitchFamily="34" charset="0"/>
              <a:buChar char="•"/>
            </a:pPr>
            <a:r>
              <a:rPr lang="en-US" sz="1200" dirty="0">
                <a:latin typeface="Aptos" panose="020B0004020202020204" pitchFamily="34" charset="0"/>
              </a:rPr>
              <a:t>Data accuracy issues.</a:t>
            </a:r>
          </a:p>
          <a:p>
            <a:pPr marL="285750" indent="-285750">
              <a:buFont typeface="Arial" panose="020B0604020202020204" pitchFamily="34" charset="0"/>
              <a:buChar char="•"/>
            </a:pPr>
            <a:r>
              <a:rPr lang="en-US" sz="1200" dirty="0">
                <a:latin typeface="Aptos" panose="020B0004020202020204" pitchFamily="34" charset="0"/>
              </a:rPr>
              <a:t>No alerts/customization.</a:t>
            </a:r>
          </a:p>
          <a:p>
            <a:pPr marL="285750" indent="-285750">
              <a:buFont typeface="Arial" panose="020B0604020202020204" pitchFamily="34" charset="0"/>
              <a:buChar char="•"/>
            </a:pPr>
            <a:endParaRPr lang="en-US" sz="1200" dirty="0">
              <a:latin typeface="Aptos" panose="020B0004020202020204" pitchFamily="34" charset="0"/>
            </a:endParaRPr>
          </a:p>
          <a:p>
            <a:pPr>
              <a:lnSpc>
                <a:spcPct val="110000"/>
              </a:lnSpc>
            </a:pPr>
            <a:r>
              <a:rPr lang="en-IN" sz="1200" b="1" i="0" u="none" strike="noStrike" dirty="0">
                <a:effectLst/>
                <a:latin typeface="Aptos" panose="020B0004020202020204" pitchFamily="34" charset="0"/>
              </a:rPr>
              <a:t>Solutions &amp; Decision</a:t>
            </a:r>
            <a:endParaRPr lang="en-IN" sz="1200" b="0" i="0" u="none" strike="noStrike" dirty="0">
              <a:effectLst/>
              <a:latin typeface="Aptos" panose="020B0004020202020204" pitchFamily="34" charset="0"/>
            </a:endParaRPr>
          </a:p>
          <a:p>
            <a:pPr>
              <a:lnSpc>
                <a:spcPct val="110000"/>
              </a:lnSpc>
            </a:pPr>
            <a:r>
              <a:rPr lang="en-IN" sz="1200" b="1" i="0" u="none" strike="noStrike" dirty="0">
                <a:effectLst/>
                <a:latin typeface="Aptos" panose="020B0004020202020204" pitchFamily="34" charset="0"/>
              </a:rPr>
              <a:t>Prioritized Solutions:</a:t>
            </a:r>
            <a:endParaRPr lang="en-IN" sz="1200" b="0" i="0" u="none" strike="noStrike" dirty="0">
              <a:effectLst/>
              <a:latin typeface="Aptos" panose="020B0004020202020204" pitchFamily="34" charset="0"/>
            </a:endParaRPr>
          </a:p>
          <a:p>
            <a:pPr>
              <a:lnSpc>
                <a:spcPct val="110000"/>
              </a:lnSpc>
              <a:buFont typeface="+mj-lt"/>
              <a:buAutoNum type="arabicPeriod"/>
            </a:pPr>
            <a:r>
              <a:rPr lang="en-IN" sz="1200" b="0" i="0" u="none" strike="noStrike" dirty="0">
                <a:effectLst/>
                <a:latin typeface="Aptos" panose="020B0004020202020204" pitchFamily="34" charset="0"/>
              </a:rPr>
              <a:t>Interactive charts for trends.</a:t>
            </a:r>
          </a:p>
          <a:p>
            <a:pPr>
              <a:lnSpc>
                <a:spcPct val="110000"/>
              </a:lnSpc>
              <a:buFont typeface="+mj-lt"/>
              <a:buAutoNum type="arabicPeriod"/>
            </a:pPr>
            <a:r>
              <a:rPr lang="en-IN" sz="1200" b="0" i="0" u="none" strike="noStrike" dirty="0">
                <a:effectLst/>
                <a:latin typeface="Aptos" panose="020B0004020202020204" pitchFamily="34" charset="0"/>
              </a:rPr>
              <a:t>Multiple location support.</a:t>
            </a:r>
          </a:p>
          <a:p>
            <a:pPr>
              <a:lnSpc>
                <a:spcPct val="110000"/>
              </a:lnSpc>
              <a:buFont typeface="+mj-lt"/>
              <a:buAutoNum type="arabicPeriod"/>
            </a:pPr>
            <a:r>
              <a:rPr lang="en-IN" sz="1200" b="0" i="0" u="none" strike="noStrike" dirty="0">
                <a:effectLst/>
                <a:latin typeface="Aptos" panose="020B0004020202020204" pitchFamily="34" charset="0"/>
              </a:rPr>
              <a:t>UI redesign for engagement.</a:t>
            </a:r>
          </a:p>
          <a:p>
            <a:pPr>
              <a:lnSpc>
                <a:spcPct val="110000"/>
              </a:lnSpc>
              <a:buFont typeface="+mj-lt"/>
              <a:buAutoNum type="arabicPeriod"/>
            </a:pPr>
            <a:r>
              <a:rPr lang="en-IN" sz="1200" b="0" i="0" u="none" strike="noStrike" dirty="0">
                <a:effectLst/>
                <a:latin typeface="Aptos" panose="020B0004020202020204" pitchFamily="34" charset="0"/>
              </a:rPr>
              <a:t>Reliable API integration.</a:t>
            </a:r>
          </a:p>
          <a:p>
            <a:pPr>
              <a:lnSpc>
                <a:spcPct val="110000"/>
              </a:lnSpc>
              <a:buFont typeface="+mj-lt"/>
              <a:buAutoNum type="arabicPeriod"/>
            </a:pPr>
            <a:r>
              <a:rPr lang="en-IN" sz="1200" b="0" i="0" u="none" strike="noStrike" dirty="0">
                <a:effectLst/>
                <a:latin typeface="Aptos" panose="020B0004020202020204" pitchFamily="34" charset="0"/>
              </a:rPr>
              <a:t>Alerts &amp; customization.</a:t>
            </a:r>
          </a:p>
          <a:p>
            <a:pPr>
              <a:lnSpc>
                <a:spcPct val="110000"/>
              </a:lnSpc>
            </a:pPr>
            <a:endParaRPr lang="en-IN" sz="1200" b="1" i="0" u="none" strike="noStrike" dirty="0">
              <a:effectLst/>
              <a:latin typeface="Aptos" panose="020B0004020202020204" pitchFamily="34" charset="0"/>
            </a:endParaRPr>
          </a:p>
          <a:p>
            <a:pPr>
              <a:lnSpc>
                <a:spcPct val="110000"/>
              </a:lnSpc>
            </a:pPr>
            <a:r>
              <a:rPr lang="en-IN" sz="1200" b="1" i="0" u="none" strike="noStrike" dirty="0">
                <a:effectLst/>
                <a:latin typeface="Aptos" panose="020B0004020202020204" pitchFamily="34" charset="0"/>
              </a:rPr>
              <a:t>Cost &amp; Benefit Analysis:</a:t>
            </a:r>
            <a:endParaRPr lang="en-IN" sz="1200" b="0" i="0" u="none" strike="noStrike" dirty="0">
              <a:effectLst/>
              <a:latin typeface="Aptos" panose="020B0004020202020204" pitchFamily="34" charset="0"/>
            </a:endParaRPr>
          </a:p>
          <a:p>
            <a:pPr>
              <a:lnSpc>
                <a:spcPct val="110000"/>
              </a:lnSpc>
              <a:buFont typeface="Arial" panose="020B0604020202020204" pitchFamily="34" charset="0"/>
              <a:buChar char="•"/>
            </a:pPr>
            <a:r>
              <a:rPr lang="en-IN" sz="1200" b="0" i="0" u="none" strike="noStrike" dirty="0">
                <a:effectLst/>
                <a:latin typeface="Aptos" panose="020B0004020202020204" pitchFamily="34" charset="0"/>
              </a:rPr>
              <a:t>Costs: Dev time, APIs, UI.</a:t>
            </a:r>
          </a:p>
          <a:p>
            <a:pPr>
              <a:lnSpc>
                <a:spcPct val="110000"/>
              </a:lnSpc>
              <a:buFont typeface="Arial" panose="020B0604020202020204" pitchFamily="34" charset="0"/>
              <a:buChar char="•"/>
            </a:pPr>
            <a:r>
              <a:rPr lang="en-IN" sz="1200" b="0" i="0" u="none" strike="noStrike" dirty="0">
                <a:effectLst/>
                <a:latin typeface="Aptos" panose="020B0004020202020204" pitchFamily="34" charset="0"/>
              </a:rPr>
              <a:t>Benefits: Better UX, engagement, accuracy, monetization.</a:t>
            </a:r>
          </a:p>
          <a:p>
            <a:pPr>
              <a:lnSpc>
                <a:spcPct val="110000"/>
              </a:lnSpc>
            </a:pPr>
            <a:endParaRPr lang="en-IN" sz="1200" b="1" i="0" u="none" strike="noStrike" dirty="0">
              <a:effectLst/>
              <a:latin typeface="Aptos" panose="020B0004020202020204" pitchFamily="34" charset="0"/>
            </a:endParaRPr>
          </a:p>
          <a:p>
            <a:pPr>
              <a:lnSpc>
                <a:spcPct val="110000"/>
              </a:lnSpc>
            </a:pPr>
            <a:r>
              <a:rPr lang="en-IN" sz="1200" b="1" i="0" u="none" strike="noStrike" dirty="0">
                <a:effectLst/>
                <a:latin typeface="Aptos" panose="020B0004020202020204" pitchFamily="34" charset="0"/>
              </a:rPr>
              <a:t>Decision &amp; Implementation:</a:t>
            </a:r>
            <a:endParaRPr lang="en-IN" sz="1200" b="0" i="0" u="none" strike="noStrike" dirty="0">
              <a:effectLst/>
              <a:latin typeface="Aptos" panose="020B0004020202020204" pitchFamily="34" charset="0"/>
            </a:endParaRPr>
          </a:p>
          <a:p>
            <a:pPr>
              <a:lnSpc>
                <a:spcPct val="110000"/>
              </a:lnSpc>
              <a:buFont typeface="Arial" panose="020B0604020202020204" pitchFamily="34" charset="0"/>
              <a:buChar char="•"/>
            </a:pPr>
            <a:r>
              <a:rPr lang="en-IN" sz="1200" b="0" i="0" u="none" strike="noStrike" dirty="0">
                <a:effectLst/>
                <a:latin typeface="Aptos" panose="020B0004020202020204" pitchFamily="34" charset="0"/>
              </a:rPr>
              <a:t>Decision: Proceed with app development.</a:t>
            </a:r>
          </a:p>
          <a:p>
            <a:pPr>
              <a:lnSpc>
                <a:spcPct val="110000"/>
              </a:lnSpc>
              <a:buFont typeface="Arial" panose="020B0604020202020204" pitchFamily="34" charset="0"/>
              <a:buChar char="•"/>
            </a:pPr>
            <a:r>
              <a:rPr lang="en-IN" sz="1200" b="0" i="0" u="none" strike="noStrike" dirty="0">
                <a:effectLst/>
                <a:latin typeface="Aptos" panose="020B0004020202020204" pitchFamily="34" charset="0"/>
              </a:rPr>
              <a:t>Plan: Design, dev, API integration, testing, launch.</a:t>
            </a:r>
          </a:p>
          <a:p>
            <a:pPr>
              <a:lnSpc>
                <a:spcPct val="110000"/>
              </a:lnSpc>
            </a:pPr>
            <a:r>
              <a:rPr lang="en-IN" sz="1200" b="1" i="0" u="none" strike="noStrike" dirty="0">
                <a:effectLst/>
                <a:latin typeface="Aptos" panose="020B0004020202020204" pitchFamily="34" charset="0"/>
              </a:rPr>
              <a:t>Continuous Improvement:</a:t>
            </a:r>
            <a:endParaRPr lang="en-IN" sz="1200" b="0" i="0" u="none" strike="noStrike" dirty="0">
              <a:effectLst/>
              <a:latin typeface="Aptos" panose="020B0004020202020204" pitchFamily="34" charset="0"/>
            </a:endParaRPr>
          </a:p>
          <a:p>
            <a:pPr>
              <a:lnSpc>
                <a:spcPct val="110000"/>
              </a:lnSpc>
              <a:buFont typeface="Arial" panose="020B0604020202020204" pitchFamily="34" charset="0"/>
              <a:buChar char="•"/>
            </a:pPr>
            <a:r>
              <a:rPr lang="en-IN" sz="1200" b="0" i="0" u="none" strike="noStrike" dirty="0">
                <a:effectLst/>
                <a:latin typeface="Aptos" panose="020B0004020202020204" pitchFamily="34" charset="0"/>
              </a:rPr>
              <a:t>Post-launch: User feedback, updates, improvements.</a:t>
            </a:r>
          </a:p>
          <a:p>
            <a:pPr>
              <a:lnSpc>
                <a:spcPct val="110000"/>
              </a:lnSpc>
              <a:buFont typeface="Arial" panose="020B0604020202020204" pitchFamily="34" charset="0"/>
              <a:buChar char="•"/>
            </a:pPr>
            <a:r>
              <a:rPr lang="en-IN" sz="1200" b="0" i="0" u="none" strike="noStrike" dirty="0">
                <a:effectLst/>
                <a:latin typeface="Aptos" panose="020B0004020202020204" pitchFamily="34" charset="0"/>
              </a:rPr>
              <a:t>Adapt to user needs and tech changes.</a:t>
            </a:r>
          </a:p>
          <a:p>
            <a:pPr marL="285750" indent="-285750">
              <a:buFont typeface="Arial" panose="020B0604020202020204" pitchFamily="34" charset="0"/>
              <a:buChar char="•"/>
            </a:pPr>
            <a:endParaRPr lang="en-US" sz="1100" dirty="0">
              <a:latin typeface="Aptos" panose="020B0004020202020204" pitchFamily="34" charset="0"/>
            </a:endParaRPr>
          </a:p>
          <a:p>
            <a:endParaRPr lang="en-US" sz="1400" dirty="0">
              <a:latin typeface="Aptos" panose="020B0004020202020204" pitchFamily="34" charset="0"/>
            </a:endParaRPr>
          </a:p>
        </p:txBody>
      </p:sp>
    </p:spTree>
    <p:extLst>
      <p:ext uri="{BB962C8B-B14F-4D97-AF65-F5344CB8AC3E}">
        <p14:creationId xmlns:p14="http://schemas.microsoft.com/office/powerpoint/2010/main" val="2225727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D2E81E-55AB-A77A-10D1-8B1A93BF687E}"/>
              </a:ext>
            </a:extLst>
          </p:cNvPr>
          <p:cNvSpPr>
            <a:spLocks noGrp="1"/>
          </p:cNvSpPr>
          <p:nvPr>
            <p:ph type="title"/>
          </p:nvPr>
        </p:nvSpPr>
        <p:spPr/>
        <p:txBody>
          <a:bodyPr>
            <a:normAutofit/>
          </a:bodyPr>
          <a:lstStyle/>
          <a:p>
            <a:r>
              <a:rPr lang="en-US" sz="4000" dirty="0">
                <a:latin typeface="Algerian" panose="04020705040A02060702" pitchFamily="82" charset="0"/>
              </a:rPr>
              <a:t>GIT HUB LINK</a:t>
            </a:r>
          </a:p>
        </p:txBody>
      </p:sp>
      <p:sp>
        <p:nvSpPr>
          <p:cNvPr id="6" name="Content Placeholder 5">
            <a:extLst>
              <a:ext uri="{FF2B5EF4-FFF2-40B4-BE49-F238E27FC236}">
                <a16:creationId xmlns:a16="http://schemas.microsoft.com/office/drawing/2014/main" id="{F05FE869-B1B9-2A4E-4DB3-1935DCA160E4}"/>
              </a:ext>
            </a:extLst>
          </p:cNvPr>
          <p:cNvSpPr>
            <a:spLocks noGrp="1"/>
          </p:cNvSpPr>
          <p:nvPr>
            <p:ph idx="1"/>
          </p:nvPr>
        </p:nvSpPr>
        <p:spPr>
          <a:xfrm>
            <a:off x="2372061" y="3361765"/>
            <a:ext cx="8224221" cy="2429435"/>
          </a:xfrm>
        </p:spPr>
        <p:txBody>
          <a:bodyPr/>
          <a:lstStyle/>
          <a:p>
            <a:pPr marL="0" indent="0">
              <a:buNone/>
            </a:pPr>
            <a:r>
              <a:rPr lang="en-US" dirty="0"/>
              <a:t>https://github.com/anu-siwach/Group.3.BDAT1004FinalProject.git</a:t>
            </a:r>
          </a:p>
        </p:txBody>
      </p:sp>
    </p:spTree>
    <p:extLst>
      <p:ext uri="{BB962C8B-B14F-4D97-AF65-F5344CB8AC3E}">
        <p14:creationId xmlns:p14="http://schemas.microsoft.com/office/powerpoint/2010/main" val="1325184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F975-496B-E2C3-AAE4-61189C8FE4A5}"/>
              </a:ext>
            </a:extLst>
          </p:cNvPr>
          <p:cNvSpPr>
            <a:spLocks noGrp="1"/>
          </p:cNvSpPr>
          <p:nvPr>
            <p:ph type="title"/>
          </p:nvPr>
        </p:nvSpPr>
        <p:spPr>
          <a:xfrm>
            <a:off x="913775" y="168088"/>
            <a:ext cx="10364451" cy="995084"/>
          </a:xfrm>
        </p:spPr>
        <p:txBody>
          <a:bodyPr>
            <a:normAutofit/>
          </a:bodyPr>
          <a:lstStyle/>
          <a:p>
            <a:r>
              <a:rPr lang="en-US" dirty="0"/>
              <a:t>About the team </a:t>
            </a:r>
          </a:p>
        </p:txBody>
      </p:sp>
      <p:sp>
        <p:nvSpPr>
          <p:cNvPr id="3" name="Content Placeholder 2">
            <a:extLst>
              <a:ext uri="{FF2B5EF4-FFF2-40B4-BE49-F238E27FC236}">
                <a16:creationId xmlns:a16="http://schemas.microsoft.com/office/drawing/2014/main" id="{3C614E9C-4368-2BF5-0BBF-F67F92CDC261}"/>
              </a:ext>
            </a:extLst>
          </p:cNvPr>
          <p:cNvSpPr>
            <a:spLocks noGrp="1"/>
          </p:cNvSpPr>
          <p:nvPr>
            <p:ph idx="1"/>
          </p:nvPr>
        </p:nvSpPr>
        <p:spPr>
          <a:xfrm>
            <a:off x="3933265" y="1465728"/>
            <a:ext cx="7604311" cy="4854389"/>
          </a:xfrm>
        </p:spPr>
        <p:txBody>
          <a:bodyPr>
            <a:normAutofit fontScale="92500" lnSpcReduction="10000"/>
          </a:bodyPr>
          <a:lstStyle/>
          <a:p>
            <a:pPr marL="0" indent="0">
              <a:buNone/>
            </a:pPr>
            <a:r>
              <a:rPr lang="en-US" b="1" cap="none" dirty="0">
                <a:latin typeface="Arial" panose="020B0604020202020204" pitchFamily="34" charset="0"/>
                <a:cs typeface="Arial" panose="020B0604020202020204" pitchFamily="34" charset="0"/>
              </a:rPr>
              <a:t>Kriti Prakash Komati</a:t>
            </a:r>
          </a:p>
          <a:p>
            <a:pPr marL="0" indent="0">
              <a:buNone/>
            </a:pPr>
            <a:r>
              <a:rPr lang="en-US" cap="none" dirty="0">
                <a:latin typeface="Arial" panose="020B0604020202020204" pitchFamily="34" charset="0"/>
                <a:cs typeface="Arial" panose="020B0604020202020204" pitchFamily="34" charset="0"/>
              </a:rPr>
              <a:t>Project role - Developer</a:t>
            </a:r>
          </a:p>
          <a:p>
            <a:pPr marL="0" indent="0" algn="l">
              <a:buNone/>
            </a:pPr>
            <a:r>
              <a:rPr lang="en-US" i="0" cap="none" dirty="0">
                <a:effectLst/>
                <a:latin typeface="Arial" panose="020B0604020202020204" pitchFamily="34" charset="0"/>
                <a:cs typeface="Arial" panose="020B0604020202020204" pitchFamily="34" charset="0"/>
              </a:rPr>
              <a:t>Responsibilities</a:t>
            </a:r>
            <a:r>
              <a:rPr lang="en-US" b="1" i="0" cap="none" dirty="0">
                <a:effectLst/>
                <a:latin typeface="Arial" panose="020B0604020202020204" pitchFamily="34" charset="0"/>
                <a:cs typeface="Arial" panose="020B0604020202020204" pitchFamily="34" charset="0"/>
              </a:rPr>
              <a:t>:</a:t>
            </a:r>
            <a:endParaRPr lang="en-US" b="0" i="0" cap="none"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b="0" i="0" cap="none" dirty="0">
                <a:effectLst/>
                <a:latin typeface="Arial" panose="020B0604020202020204" pitchFamily="34" charset="0"/>
                <a:cs typeface="Arial" panose="020B0604020202020204" pitchFamily="34" charset="0"/>
              </a:rPr>
              <a:t>Develop, design, and rigorously test software systems and applications.</a:t>
            </a:r>
          </a:p>
          <a:p>
            <a:pPr algn="l">
              <a:buFont typeface="Arial" panose="020B0604020202020204" pitchFamily="34" charset="0"/>
              <a:buChar char="•"/>
            </a:pPr>
            <a:r>
              <a:rPr lang="en-US" b="0" i="0" cap="none" dirty="0">
                <a:effectLst/>
                <a:latin typeface="Arial" panose="020B0604020202020204" pitchFamily="34" charset="0"/>
                <a:cs typeface="Arial" panose="020B0604020202020204" pitchFamily="34" charset="0"/>
              </a:rPr>
              <a:t>Maintain both front-end and back-end aspects of the software.</a:t>
            </a:r>
          </a:p>
          <a:p>
            <a:pPr algn="l">
              <a:buFont typeface="Arial" panose="020B0604020202020204" pitchFamily="34" charset="0"/>
              <a:buChar char="•"/>
            </a:pPr>
            <a:r>
              <a:rPr lang="en-US" b="0" i="0" cap="none" dirty="0">
                <a:effectLst/>
                <a:latin typeface="Arial" panose="020B0604020202020204" pitchFamily="34" charset="0"/>
                <a:cs typeface="Arial" panose="020B0604020202020204" pitchFamily="34" charset="0"/>
              </a:rPr>
              <a:t>Identify and resolve software issues through effective troubleshooting and debugging.</a:t>
            </a:r>
          </a:p>
          <a:p>
            <a:pPr algn="l">
              <a:buFont typeface="Arial" panose="020B0604020202020204" pitchFamily="34" charset="0"/>
              <a:buChar char="•"/>
            </a:pPr>
            <a:r>
              <a:rPr lang="en-US" b="0" i="0" cap="none" dirty="0">
                <a:effectLst/>
                <a:latin typeface="Arial" panose="020B0604020202020204" pitchFamily="34" charset="0"/>
                <a:cs typeface="Arial" panose="020B0604020202020204" pitchFamily="34" charset="0"/>
              </a:rPr>
              <a:t>Collaborate closely with project managers, business analysts, and data analysts to align software with project requirements.</a:t>
            </a:r>
          </a:p>
          <a:p>
            <a:pPr algn="l">
              <a:buFont typeface="Arial" panose="020B0604020202020204" pitchFamily="34" charset="0"/>
              <a:buChar char="•"/>
            </a:pPr>
            <a:r>
              <a:rPr lang="en-US" b="0" i="0" cap="none" dirty="0">
                <a:effectLst/>
                <a:latin typeface="Arial" panose="020B0604020202020204" pitchFamily="34" charset="0"/>
                <a:cs typeface="Arial" panose="020B0604020202020204" pitchFamily="34" charset="0"/>
              </a:rPr>
              <a:t>Keep abreast of emerging programming languages and technologies for potential project enhancement.</a:t>
            </a:r>
          </a:p>
          <a:p>
            <a:pPr marL="0" indent="0">
              <a:buNone/>
            </a:pPr>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770AE88-D0EF-996B-DBED-A9C9F2AF678C}"/>
              </a:ext>
            </a:extLst>
          </p:cNvPr>
          <p:cNvPicPr>
            <a:picLocks noChangeAspect="1"/>
          </p:cNvPicPr>
          <p:nvPr/>
        </p:nvPicPr>
        <p:blipFill>
          <a:blip r:embed="rId2"/>
          <a:stretch>
            <a:fillRect/>
          </a:stretch>
        </p:blipFill>
        <p:spPr>
          <a:xfrm>
            <a:off x="454262" y="1932167"/>
            <a:ext cx="3128267" cy="4222143"/>
          </a:xfrm>
          <a:prstGeom prst="rect">
            <a:avLst/>
          </a:prstGeom>
        </p:spPr>
      </p:pic>
    </p:spTree>
    <p:extLst>
      <p:ext uri="{BB962C8B-B14F-4D97-AF65-F5344CB8AC3E}">
        <p14:creationId xmlns:p14="http://schemas.microsoft.com/office/powerpoint/2010/main" val="11212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2408148-307A-49CD-B792-9631633A9905}"/>
              </a:ext>
            </a:extLst>
          </p:cNvPr>
          <p:cNvSpPr>
            <a:spLocks noGrp="1"/>
          </p:cNvSpPr>
          <p:nvPr>
            <p:ph type="title"/>
          </p:nvPr>
        </p:nvSpPr>
        <p:spPr>
          <a:xfrm>
            <a:off x="1737360" y="0"/>
            <a:ext cx="8725988" cy="1932450"/>
          </a:xfrm>
        </p:spPr>
        <p:txBody>
          <a:bodyPr vert="horz" lIns="91440" tIns="45720" rIns="91440" bIns="45720" rtlCol="0">
            <a:normAutofit/>
          </a:bodyPr>
          <a:lstStyle/>
          <a:p>
            <a:r>
              <a:rPr lang="en-US" sz="4000" dirty="0">
                <a:latin typeface="Algerian" panose="04020705040A02060702" pitchFamily="82" charset="0"/>
              </a:rPr>
              <a:t>conclusion</a:t>
            </a:r>
          </a:p>
        </p:txBody>
      </p:sp>
      <p:sp>
        <p:nvSpPr>
          <p:cNvPr id="10" name="Content Placeholder 9">
            <a:extLst>
              <a:ext uri="{FF2B5EF4-FFF2-40B4-BE49-F238E27FC236}">
                <a16:creationId xmlns:a16="http://schemas.microsoft.com/office/drawing/2014/main" id="{7D16F5AB-A34F-4AEC-99FE-B5892AD21EC1}"/>
              </a:ext>
            </a:extLst>
          </p:cNvPr>
          <p:cNvSpPr>
            <a:spLocks noGrp="1"/>
          </p:cNvSpPr>
          <p:nvPr>
            <p:ph idx="1"/>
          </p:nvPr>
        </p:nvSpPr>
        <p:spPr>
          <a:xfrm>
            <a:off x="607808" y="1866452"/>
            <a:ext cx="11161058" cy="4475181"/>
          </a:xfrm>
        </p:spPr>
        <p:txBody>
          <a:bodyPr vert="horz" lIns="91440" tIns="45720" rIns="91440" bIns="45720" rtlCol="0">
            <a:normAutofit/>
          </a:bodyPr>
          <a:lstStyle/>
          <a:p>
            <a:pPr marL="0" indent="0" algn="just">
              <a:buNone/>
            </a:pPr>
            <a:r>
              <a:rPr lang="en-US" sz="1600" cap="none" spc="200" dirty="0">
                <a:latin typeface="Arial" panose="020B0604020202020204" pitchFamily="34" charset="0"/>
                <a:cs typeface="Arial" panose="020B0604020202020204" pitchFamily="34" charset="0"/>
              </a:rPr>
              <a:t>"In conclusion, our weather app embodies the synergy of technology and user experience. By seamlessly integrating data from external </a:t>
            </a:r>
            <a:r>
              <a:rPr lang="en-US" sz="1600" cap="none" spc="200" dirty="0" err="1">
                <a:latin typeface="Arial" panose="020B0604020202020204" pitchFamily="34" charset="0"/>
                <a:cs typeface="Arial" panose="020B0604020202020204" pitchFamily="34" charset="0"/>
              </a:rPr>
              <a:t>apis</a:t>
            </a:r>
            <a:r>
              <a:rPr lang="en-US" sz="1600" cap="none" spc="200" dirty="0">
                <a:latin typeface="Arial" panose="020B0604020202020204" pitchFamily="34" charset="0"/>
                <a:cs typeface="Arial" panose="020B0604020202020204" pitchFamily="34" charset="0"/>
              </a:rPr>
              <a:t> and utilizing the power of modern web frameworks, we've created a user-friendly platform that empowers users with real-time weather information. The app's ability to fetch, process, and present data not only showcases its technical sophistication but also its practical value in aiding daily decisions – whether it's planning outdoor activities, ensuring safety during adverse weather, or simply staying informed about our surroundings. As we continue to refine and enhance our app, we remain committed to delivering an intuitive and informative tool that keeps users connected to the ever-changing world of weather."</a:t>
            </a:r>
          </a:p>
        </p:txBody>
      </p:sp>
    </p:spTree>
    <p:extLst>
      <p:ext uri="{BB962C8B-B14F-4D97-AF65-F5344CB8AC3E}">
        <p14:creationId xmlns:p14="http://schemas.microsoft.com/office/powerpoint/2010/main" val="2667405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65BF64-4B30-4125-9A30-A1B08C80ED7D}"/>
              </a:ext>
            </a:extLst>
          </p:cNvPr>
          <p:cNvSpPr>
            <a:spLocks noGrp="1"/>
          </p:cNvSpPr>
          <p:nvPr>
            <p:ph type="title"/>
          </p:nvPr>
        </p:nvSpPr>
        <p:spPr>
          <a:xfrm>
            <a:off x="1097280" y="758952"/>
            <a:ext cx="10058400" cy="2909406"/>
          </a:xfrm>
        </p:spPr>
        <p:txBody>
          <a:bodyPr vert="horz" lIns="91440" tIns="45720" rIns="91440" bIns="45720" rtlCol="0" anchor="b">
            <a:normAutofit/>
          </a:bodyPr>
          <a:lstStyle/>
          <a:p>
            <a:r>
              <a:rPr lang="en-US" sz="9600" dirty="0">
                <a:solidFill>
                  <a:srgbClr val="FFFFFF"/>
                </a:solidFill>
                <a:latin typeface="+mj-lt"/>
              </a:rPr>
              <a:t>Thank you</a:t>
            </a:r>
          </a:p>
        </p:txBody>
      </p:sp>
    </p:spTree>
    <p:extLst>
      <p:ext uri="{BB962C8B-B14F-4D97-AF65-F5344CB8AC3E}">
        <p14:creationId xmlns:p14="http://schemas.microsoft.com/office/powerpoint/2010/main" val="41279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F975-496B-E2C3-AAE4-61189C8FE4A5}"/>
              </a:ext>
            </a:extLst>
          </p:cNvPr>
          <p:cNvSpPr>
            <a:spLocks noGrp="1"/>
          </p:cNvSpPr>
          <p:nvPr>
            <p:ph type="title"/>
          </p:nvPr>
        </p:nvSpPr>
        <p:spPr>
          <a:xfrm>
            <a:off x="913775" y="168088"/>
            <a:ext cx="10364451" cy="995084"/>
          </a:xfrm>
        </p:spPr>
        <p:txBody>
          <a:bodyPr>
            <a:normAutofit/>
          </a:bodyPr>
          <a:lstStyle/>
          <a:p>
            <a:r>
              <a:rPr lang="en-US" dirty="0"/>
              <a:t>About the team </a:t>
            </a:r>
          </a:p>
        </p:txBody>
      </p:sp>
      <p:sp>
        <p:nvSpPr>
          <p:cNvPr id="3" name="Content Placeholder 2">
            <a:extLst>
              <a:ext uri="{FF2B5EF4-FFF2-40B4-BE49-F238E27FC236}">
                <a16:creationId xmlns:a16="http://schemas.microsoft.com/office/drawing/2014/main" id="{3C614E9C-4368-2BF5-0BBF-F67F92CDC261}"/>
              </a:ext>
            </a:extLst>
          </p:cNvPr>
          <p:cNvSpPr>
            <a:spLocks noGrp="1"/>
          </p:cNvSpPr>
          <p:nvPr>
            <p:ph idx="1"/>
          </p:nvPr>
        </p:nvSpPr>
        <p:spPr>
          <a:xfrm>
            <a:off x="3933265" y="1401580"/>
            <a:ext cx="7604311" cy="4918537"/>
          </a:xfrm>
        </p:spPr>
        <p:txBody>
          <a:bodyPr>
            <a:normAutofit fontScale="92500" lnSpcReduction="20000"/>
          </a:bodyPr>
          <a:lstStyle/>
          <a:p>
            <a:pPr marL="0" indent="0">
              <a:buNone/>
            </a:pPr>
            <a:r>
              <a:rPr lang="en-US" b="1" cap="none" dirty="0">
                <a:latin typeface="Arial" panose="020B0604020202020204" pitchFamily="34" charset="0"/>
                <a:cs typeface="Arial" panose="020B0604020202020204" pitchFamily="34" charset="0"/>
              </a:rPr>
              <a:t>Anujeet Siwach</a:t>
            </a:r>
          </a:p>
          <a:p>
            <a:pPr marL="0" indent="0">
              <a:buNone/>
            </a:pPr>
            <a:r>
              <a:rPr lang="en-US" cap="none" dirty="0">
                <a:latin typeface="Arial" panose="020B0604020202020204" pitchFamily="34" charset="0"/>
                <a:cs typeface="Arial" panose="020B0604020202020204" pitchFamily="34" charset="0"/>
              </a:rPr>
              <a:t>Project Role – Data Analyst</a:t>
            </a:r>
          </a:p>
          <a:p>
            <a:pPr marL="0" indent="0">
              <a:buNone/>
            </a:pPr>
            <a:r>
              <a:rPr lang="en-US" cap="none" dirty="0">
                <a:latin typeface="Arial" panose="020B0604020202020204" pitchFamily="34" charset="0"/>
                <a:cs typeface="Arial" panose="020B0604020202020204" pitchFamily="34" charset="0"/>
              </a:rPr>
              <a:t>Responsibilities –</a:t>
            </a:r>
          </a:p>
          <a:p>
            <a:r>
              <a:rPr lang="en-US" b="0" i="0" cap="none" dirty="0">
                <a:effectLst/>
                <a:latin typeface="Söhne"/>
              </a:rPr>
              <a:t>Gather, validate, and integrate various data sources to support the app's functionality and features.</a:t>
            </a:r>
          </a:p>
          <a:p>
            <a:pPr algn="l">
              <a:buFont typeface="Arial" panose="020B0604020202020204" pitchFamily="34" charset="0"/>
              <a:buChar char="•"/>
            </a:pPr>
            <a:r>
              <a:rPr lang="en-US" b="0" i="0" cap="none" dirty="0">
                <a:effectLst/>
                <a:latin typeface="Söhne"/>
              </a:rPr>
              <a:t>Collaborate with developers to ensure smooth data integration and compatibility.</a:t>
            </a:r>
          </a:p>
          <a:p>
            <a:r>
              <a:rPr lang="en-US" cap="none" dirty="0">
                <a:latin typeface="Arial" panose="020B0604020202020204" pitchFamily="34" charset="0"/>
                <a:cs typeface="Arial" panose="020B0604020202020204" pitchFamily="34" charset="0"/>
              </a:rPr>
              <a:t> </a:t>
            </a:r>
            <a:r>
              <a:rPr lang="en-US" b="0" i="0" cap="none" dirty="0">
                <a:effectLst/>
                <a:latin typeface="Söhne"/>
              </a:rPr>
              <a:t>Create visual representations, such as charts, graphs, and dashboards, to present data insights to stakeholders.</a:t>
            </a:r>
          </a:p>
          <a:p>
            <a:r>
              <a:rPr lang="en-US" b="0" i="0" cap="none" dirty="0">
                <a:effectLst/>
                <a:latin typeface="Söhne"/>
              </a:rPr>
              <a:t>Assist in identifying and addressing data-related bugs or issues.</a:t>
            </a:r>
          </a:p>
          <a:p>
            <a:r>
              <a:rPr lang="en-US" b="0" i="0" cap="none" dirty="0">
                <a:effectLst/>
                <a:latin typeface="Söhne"/>
              </a:rPr>
              <a:t>Work closely with developers, designers, product managers, and other team members to integrate data-driven insights into the app's design and functionality.</a:t>
            </a:r>
          </a:p>
          <a:p>
            <a:endParaRPr lang="en-US" cap="none"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BDBA0FD-0F5E-8159-E713-F2D9C7ECC40C}"/>
              </a:ext>
            </a:extLst>
          </p:cNvPr>
          <p:cNvPicPr>
            <a:picLocks noChangeAspect="1"/>
          </p:cNvPicPr>
          <p:nvPr/>
        </p:nvPicPr>
        <p:blipFill>
          <a:blip r:embed="rId2"/>
          <a:stretch>
            <a:fillRect/>
          </a:stretch>
        </p:blipFill>
        <p:spPr>
          <a:xfrm>
            <a:off x="259472" y="2143593"/>
            <a:ext cx="3489678" cy="3957404"/>
          </a:xfrm>
          <a:prstGeom prst="rect">
            <a:avLst/>
          </a:prstGeom>
        </p:spPr>
      </p:pic>
    </p:spTree>
    <p:extLst>
      <p:ext uri="{BB962C8B-B14F-4D97-AF65-F5344CB8AC3E}">
        <p14:creationId xmlns:p14="http://schemas.microsoft.com/office/powerpoint/2010/main" val="243113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F975-496B-E2C3-AAE4-61189C8FE4A5}"/>
              </a:ext>
            </a:extLst>
          </p:cNvPr>
          <p:cNvSpPr>
            <a:spLocks noGrp="1"/>
          </p:cNvSpPr>
          <p:nvPr>
            <p:ph type="title"/>
          </p:nvPr>
        </p:nvSpPr>
        <p:spPr>
          <a:xfrm>
            <a:off x="913775" y="152185"/>
            <a:ext cx="10364451" cy="995084"/>
          </a:xfrm>
        </p:spPr>
        <p:txBody>
          <a:bodyPr>
            <a:normAutofit/>
          </a:bodyPr>
          <a:lstStyle/>
          <a:p>
            <a:r>
              <a:rPr lang="en-US" dirty="0"/>
              <a:t>About the team </a:t>
            </a:r>
          </a:p>
        </p:txBody>
      </p:sp>
      <p:sp>
        <p:nvSpPr>
          <p:cNvPr id="3" name="Content Placeholder 2">
            <a:extLst>
              <a:ext uri="{FF2B5EF4-FFF2-40B4-BE49-F238E27FC236}">
                <a16:creationId xmlns:a16="http://schemas.microsoft.com/office/drawing/2014/main" id="{3C614E9C-4368-2BF5-0BBF-F67F92CDC261}"/>
              </a:ext>
            </a:extLst>
          </p:cNvPr>
          <p:cNvSpPr>
            <a:spLocks noGrp="1"/>
          </p:cNvSpPr>
          <p:nvPr>
            <p:ph idx="1"/>
          </p:nvPr>
        </p:nvSpPr>
        <p:spPr>
          <a:xfrm>
            <a:off x="3933265" y="1401580"/>
            <a:ext cx="7604311" cy="4999220"/>
          </a:xfrm>
        </p:spPr>
        <p:txBody>
          <a:bodyPr>
            <a:normAutofit fontScale="92500" lnSpcReduction="20000"/>
          </a:bodyPr>
          <a:lstStyle/>
          <a:p>
            <a:pPr marL="0" indent="0">
              <a:buNone/>
            </a:pPr>
            <a:r>
              <a:rPr lang="en-US" b="1" cap="none" dirty="0">
                <a:latin typeface="Arial" panose="020B0604020202020204" pitchFamily="34" charset="0"/>
                <a:cs typeface="Arial" panose="020B0604020202020204" pitchFamily="34" charset="0"/>
              </a:rPr>
              <a:t>Bipin Singh Bisht </a:t>
            </a:r>
          </a:p>
          <a:p>
            <a:pPr marL="0" indent="0">
              <a:buNone/>
            </a:pPr>
            <a:r>
              <a:rPr lang="en-US" cap="none" dirty="0">
                <a:latin typeface="Arial" panose="020B0604020202020204" pitchFamily="34" charset="0"/>
                <a:cs typeface="Arial" panose="020B0604020202020204" pitchFamily="34" charset="0"/>
              </a:rPr>
              <a:t>Project Role –Business Analysts</a:t>
            </a:r>
          </a:p>
          <a:p>
            <a:pPr marL="0" indent="0">
              <a:buNone/>
            </a:pPr>
            <a:r>
              <a:rPr lang="en-US" cap="none" dirty="0">
                <a:latin typeface="Arial" panose="020B0604020202020204" pitchFamily="34" charset="0"/>
                <a:cs typeface="Arial" panose="020B0604020202020204" pitchFamily="34" charset="0"/>
              </a:rPr>
              <a:t>Responsibilities –</a:t>
            </a:r>
          </a:p>
          <a:p>
            <a:pPr marL="0" indent="0">
              <a:buNone/>
            </a:pPr>
            <a:r>
              <a:rPr lang="en-US" cap="none" dirty="0">
                <a:latin typeface="Arial" panose="020B0604020202020204" pitchFamily="34" charset="0"/>
                <a:cs typeface="Arial" panose="020B0604020202020204" pitchFamily="34" charset="0"/>
              </a:rPr>
              <a:t>- Gather and analyze requirements from stakeholders.</a:t>
            </a:r>
          </a:p>
          <a:p>
            <a:pPr marL="0" indent="0">
              <a:buNone/>
            </a:pPr>
            <a:r>
              <a:rPr lang="en-US" cap="none" dirty="0">
                <a:latin typeface="Arial" panose="020B0604020202020204" pitchFamily="34" charset="0"/>
                <a:cs typeface="Arial" panose="020B0604020202020204" pitchFamily="34" charset="0"/>
              </a:rPr>
              <a:t>- Communicate between technical and non-technical teams.</a:t>
            </a:r>
          </a:p>
          <a:p>
            <a:pPr marL="0" indent="0">
              <a:buNone/>
            </a:pPr>
            <a:r>
              <a:rPr lang="en-US" cap="none" dirty="0">
                <a:latin typeface="Arial" panose="020B0604020202020204" pitchFamily="34" charset="0"/>
                <a:cs typeface="Arial" panose="020B0604020202020204" pitchFamily="34" charset="0"/>
              </a:rPr>
              <a:t>- Prioritize features based on user value and business goals.</a:t>
            </a:r>
          </a:p>
          <a:p>
            <a:pPr marL="0" indent="0">
              <a:buNone/>
            </a:pPr>
            <a:r>
              <a:rPr lang="en-US" cap="none" dirty="0">
                <a:latin typeface="Arial" panose="020B0604020202020204" pitchFamily="34" charset="0"/>
                <a:cs typeface="Arial" panose="020B0604020202020204" pitchFamily="34" charset="0"/>
              </a:rPr>
              <a:t>- Define functional and non-functional requirements.</a:t>
            </a:r>
          </a:p>
          <a:p>
            <a:pPr marL="0" indent="0">
              <a:buNone/>
            </a:pPr>
            <a:r>
              <a:rPr lang="en-US" cap="none" dirty="0">
                <a:latin typeface="Arial" panose="020B0604020202020204" pitchFamily="34" charset="0"/>
                <a:cs typeface="Arial" panose="020B0604020202020204" pitchFamily="34" charset="0"/>
              </a:rPr>
              <a:t>- Analyze and ensure accurate weather data sources.</a:t>
            </a:r>
          </a:p>
          <a:p>
            <a:pPr marL="0" indent="0">
              <a:buNone/>
            </a:pPr>
            <a:r>
              <a:rPr lang="en-US" cap="none" dirty="0">
                <a:latin typeface="Arial" panose="020B0604020202020204" pitchFamily="34" charset="0"/>
                <a:cs typeface="Arial" panose="020B0604020202020204" pitchFamily="34" charset="0"/>
              </a:rPr>
              <a:t>- Research market trends and competitor apps.</a:t>
            </a:r>
          </a:p>
          <a:p>
            <a:pPr marL="0" indent="0">
              <a:buNone/>
            </a:pPr>
            <a:r>
              <a:rPr lang="en-US" cap="none" dirty="0">
                <a:latin typeface="Arial" panose="020B0604020202020204" pitchFamily="34" charset="0"/>
                <a:cs typeface="Arial" panose="020B0604020202020204" pitchFamily="34" charset="0"/>
              </a:rPr>
              <a:t>- Identify and recommend process improvements.</a:t>
            </a:r>
          </a:p>
          <a:p>
            <a:pPr marL="0" indent="0">
              <a:buNone/>
            </a:pPr>
            <a:r>
              <a:rPr lang="en-US" cap="none" dirty="0">
                <a:latin typeface="Arial" panose="020B0604020202020204" pitchFamily="34" charset="0"/>
                <a:cs typeface="Arial" panose="020B0604020202020204" pitchFamily="34" charset="0"/>
              </a:rPr>
              <a:t>- Collaborate on testing and quality assurance.</a:t>
            </a:r>
          </a:p>
          <a:p>
            <a:pPr marL="0" indent="0">
              <a:buNone/>
            </a:pPr>
            <a:r>
              <a:rPr lang="en-US" cap="none" dirty="0">
                <a:latin typeface="Arial" panose="020B0604020202020204" pitchFamily="34" charset="0"/>
                <a:cs typeface="Arial" panose="020B0604020202020204" pitchFamily="34" charset="0"/>
              </a:rPr>
              <a:t>- Collect and incorporate user and stakeholder feedback.</a:t>
            </a:r>
          </a:p>
          <a:p>
            <a:pPr marL="0" indent="0">
              <a:buNone/>
            </a:pPr>
            <a:endParaRPr lang="en-US" cap="none"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12A2CAD-53A3-5510-5E01-746AA6948E1A}"/>
              </a:ext>
            </a:extLst>
          </p:cNvPr>
          <p:cNvPicPr>
            <a:picLocks noChangeAspect="1"/>
          </p:cNvPicPr>
          <p:nvPr/>
        </p:nvPicPr>
        <p:blipFill>
          <a:blip r:embed="rId2"/>
          <a:stretch>
            <a:fillRect/>
          </a:stretch>
        </p:blipFill>
        <p:spPr>
          <a:xfrm>
            <a:off x="368431" y="1916263"/>
            <a:ext cx="3201705" cy="4268940"/>
          </a:xfrm>
          <a:prstGeom prst="rect">
            <a:avLst/>
          </a:prstGeom>
        </p:spPr>
      </p:pic>
    </p:spTree>
    <p:extLst>
      <p:ext uri="{BB962C8B-B14F-4D97-AF65-F5344CB8AC3E}">
        <p14:creationId xmlns:p14="http://schemas.microsoft.com/office/powerpoint/2010/main" val="966916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F975-496B-E2C3-AAE4-61189C8FE4A5}"/>
              </a:ext>
            </a:extLst>
          </p:cNvPr>
          <p:cNvSpPr>
            <a:spLocks noGrp="1"/>
          </p:cNvSpPr>
          <p:nvPr>
            <p:ph type="title"/>
          </p:nvPr>
        </p:nvSpPr>
        <p:spPr>
          <a:xfrm>
            <a:off x="913775" y="168088"/>
            <a:ext cx="10364451" cy="995084"/>
          </a:xfrm>
        </p:spPr>
        <p:txBody>
          <a:bodyPr>
            <a:normAutofit/>
          </a:bodyPr>
          <a:lstStyle/>
          <a:p>
            <a:r>
              <a:rPr lang="en-US" dirty="0"/>
              <a:t>About the team </a:t>
            </a:r>
          </a:p>
        </p:txBody>
      </p:sp>
      <p:sp>
        <p:nvSpPr>
          <p:cNvPr id="3" name="Content Placeholder 2">
            <a:extLst>
              <a:ext uri="{FF2B5EF4-FFF2-40B4-BE49-F238E27FC236}">
                <a16:creationId xmlns:a16="http://schemas.microsoft.com/office/drawing/2014/main" id="{3C614E9C-4368-2BF5-0BBF-F67F92CDC261}"/>
              </a:ext>
            </a:extLst>
          </p:cNvPr>
          <p:cNvSpPr>
            <a:spLocks noGrp="1"/>
          </p:cNvSpPr>
          <p:nvPr>
            <p:ph idx="1"/>
          </p:nvPr>
        </p:nvSpPr>
        <p:spPr>
          <a:xfrm>
            <a:off x="4027858" y="1438366"/>
            <a:ext cx="7604311" cy="4999220"/>
          </a:xfrm>
        </p:spPr>
        <p:txBody>
          <a:bodyPr>
            <a:normAutofit fontScale="85000" lnSpcReduction="20000"/>
          </a:bodyPr>
          <a:lstStyle/>
          <a:p>
            <a:pPr marL="0" indent="0">
              <a:buNone/>
            </a:pPr>
            <a:r>
              <a:rPr lang="en-US" b="1" cap="none" dirty="0">
                <a:latin typeface="Arial" panose="020B0604020202020204" pitchFamily="34" charset="0"/>
                <a:cs typeface="Arial" panose="020B0604020202020204" pitchFamily="34" charset="0"/>
              </a:rPr>
              <a:t>Ashima Ashima</a:t>
            </a:r>
          </a:p>
          <a:p>
            <a:pPr marL="0" indent="0">
              <a:buNone/>
            </a:pPr>
            <a:r>
              <a:rPr lang="en-US" cap="none" dirty="0">
                <a:latin typeface="Arial" panose="020B0604020202020204" pitchFamily="34" charset="0"/>
                <a:cs typeface="Arial" panose="020B0604020202020204" pitchFamily="34" charset="0"/>
              </a:rPr>
              <a:t>Project Role –Project Manager</a:t>
            </a:r>
          </a:p>
          <a:p>
            <a:pPr marL="0" indent="0">
              <a:buNone/>
            </a:pPr>
            <a:r>
              <a:rPr lang="en-US" cap="none" dirty="0">
                <a:latin typeface="Arial" panose="020B0604020202020204" pitchFamily="34" charset="0"/>
                <a:cs typeface="Arial" panose="020B0604020202020204" pitchFamily="34" charset="0"/>
              </a:rPr>
              <a:t>Responsibilities–</a:t>
            </a:r>
          </a:p>
          <a:p>
            <a:r>
              <a:rPr lang="en-US" b="0" i="0" dirty="0">
                <a:effectLst/>
                <a:latin typeface="Söhne"/>
              </a:rPr>
              <a:t>Create and manage the project roadmap, encompassing schedules and financial allocations. </a:t>
            </a:r>
          </a:p>
          <a:p>
            <a:r>
              <a:rPr lang="en-US" b="0" i="0" dirty="0">
                <a:effectLst/>
                <a:latin typeface="Söhne"/>
              </a:rPr>
              <a:t>Engage stakeholders to align project objectives with their expectations and needs. </a:t>
            </a:r>
          </a:p>
          <a:p>
            <a:r>
              <a:rPr lang="en-US" b="0" i="0" dirty="0">
                <a:effectLst/>
                <a:latin typeface="Söhne"/>
              </a:rPr>
              <a:t>Collaborate with team members to guarantee adherence to schedules and prompt task completion. </a:t>
            </a:r>
          </a:p>
          <a:p>
            <a:r>
              <a:rPr lang="en-US" b="0" i="0" dirty="0">
                <a:effectLst/>
                <a:latin typeface="Söhne"/>
              </a:rPr>
              <a:t>Mitigate project risks and troubleshoot challenges in a proactive manner. </a:t>
            </a:r>
          </a:p>
          <a:p>
            <a:r>
              <a:rPr lang="en-US" b="0" i="0" dirty="0">
                <a:effectLst/>
                <a:latin typeface="Söhne"/>
              </a:rPr>
              <a:t>Monitor and furnish updates on project advancement and achievements. </a:t>
            </a:r>
          </a:p>
          <a:p>
            <a:r>
              <a:rPr lang="en-US" b="0" i="0" dirty="0">
                <a:effectLst/>
                <a:latin typeface="Söhne"/>
              </a:rPr>
              <a:t>Assure timely and budget-conscious project delivery that fulfills stakeholder contentment.</a:t>
            </a:r>
            <a:endParaRPr lang="en-US" cap="none"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3FE8184-FDFA-AEFC-E816-804FA38A964C}"/>
              </a:ext>
            </a:extLst>
          </p:cNvPr>
          <p:cNvPicPr>
            <a:picLocks noChangeAspect="1"/>
          </p:cNvPicPr>
          <p:nvPr/>
        </p:nvPicPr>
        <p:blipFill rotWithShape="1">
          <a:blip r:embed="rId2">
            <a:extLst>
              <a:ext uri="{28A0092B-C50C-407E-A947-70E740481C1C}">
                <a14:useLocalDpi xmlns:a14="http://schemas.microsoft.com/office/drawing/2010/main" val="0"/>
              </a:ext>
            </a:extLst>
          </a:blip>
          <a:srcRect l="8018" r="14768"/>
          <a:stretch/>
        </p:blipFill>
        <p:spPr>
          <a:xfrm>
            <a:off x="292308" y="1986197"/>
            <a:ext cx="3438590" cy="4227226"/>
          </a:xfrm>
          <a:prstGeom prst="rect">
            <a:avLst/>
          </a:prstGeom>
        </p:spPr>
      </p:pic>
    </p:spTree>
    <p:extLst>
      <p:ext uri="{BB962C8B-B14F-4D97-AF65-F5344CB8AC3E}">
        <p14:creationId xmlns:p14="http://schemas.microsoft.com/office/powerpoint/2010/main" val="875917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70F1AF-ED1E-63F9-7C3D-F94129D82ABF}"/>
              </a:ext>
            </a:extLst>
          </p:cNvPr>
          <p:cNvSpPr>
            <a:spLocks noGrp="1"/>
          </p:cNvSpPr>
          <p:nvPr>
            <p:ph idx="1"/>
          </p:nvPr>
        </p:nvSpPr>
        <p:spPr>
          <a:xfrm>
            <a:off x="5610113" y="767960"/>
            <a:ext cx="5922085" cy="5256322"/>
          </a:xfrm>
        </p:spPr>
        <p:txBody>
          <a:bodyPr/>
          <a:lstStyle/>
          <a:p>
            <a:r>
              <a:rPr lang="en-US" dirty="0"/>
              <a:t>Introduction</a:t>
            </a:r>
          </a:p>
          <a:p>
            <a:r>
              <a:rPr lang="en-US" dirty="0"/>
              <a:t>Purpose and scope</a:t>
            </a:r>
          </a:p>
          <a:p>
            <a:r>
              <a:rPr lang="en-US" dirty="0"/>
              <a:t>Technologies used</a:t>
            </a:r>
          </a:p>
          <a:p>
            <a:r>
              <a:rPr lang="en-US" dirty="0"/>
              <a:t>Fetching and storing data</a:t>
            </a:r>
          </a:p>
          <a:p>
            <a:r>
              <a:rPr lang="en-US" dirty="0"/>
              <a:t>web app – bayfront weather</a:t>
            </a:r>
          </a:p>
          <a:p>
            <a:r>
              <a:rPr lang="en-US" dirty="0"/>
              <a:t>Fit Gap analysis</a:t>
            </a:r>
          </a:p>
          <a:p>
            <a:r>
              <a:rPr lang="en-US" dirty="0"/>
              <a:t>conclusions</a:t>
            </a:r>
          </a:p>
        </p:txBody>
      </p:sp>
      <p:sp>
        <p:nvSpPr>
          <p:cNvPr id="7" name="Title 6">
            <a:extLst>
              <a:ext uri="{FF2B5EF4-FFF2-40B4-BE49-F238E27FC236}">
                <a16:creationId xmlns:a16="http://schemas.microsoft.com/office/drawing/2014/main" id="{10A5C30F-185D-413F-9005-B41DD0FA0924}"/>
              </a:ext>
            </a:extLst>
          </p:cNvPr>
          <p:cNvSpPr>
            <a:spLocks noGrp="1"/>
          </p:cNvSpPr>
          <p:nvPr>
            <p:ph type="title"/>
          </p:nvPr>
        </p:nvSpPr>
        <p:spPr/>
        <p:txBody>
          <a:bodyPr/>
          <a:lstStyle/>
          <a:p>
            <a:r>
              <a:rPr lang="en-US" dirty="0">
                <a:latin typeface="Algerian" panose="04020705040A02060702" pitchFamily="82" charset="0"/>
              </a:rPr>
              <a:t>contents</a:t>
            </a:r>
          </a:p>
        </p:txBody>
      </p:sp>
    </p:spTree>
    <p:extLst>
      <p:ext uri="{BB962C8B-B14F-4D97-AF65-F5344CB8AC3E}">
        <p14:creationId xmlns:p14="http://schemas.microsoft.com/office/powerpoint/2010/main" val="266731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BC0D8A0-3D20-CB86-84BE-396C128FF370}"/>
              </a:ext>
            </a:extLst>
          </p:cNvPr>
          <p:cNvSpPr>
            <a:spLocks noGrp="1"/>
          </p:cNvSpPr>
          <p:nvPr>
            <p:ph type="title"/>
          </p:nvPr>
        </p:nvSpPr>
        <p:spPr>
          <a:xfrm>
            <a:off x="5788088" y="616497"/>
            <a:ext cx="6054846" cy="634336"/>
          </a:xfrm>
        </p:spPr>
        <p:txBody>
          <a:bodyPr/>
          <a:lstStyle/>
          <a:p>
            <a:r>
              <a:rPr lang="en-US" dirty="0">
                <a:latin typeface="Algerian" panose="04020705040A02060702" pitchFamily="82" charset="0"/>
              </a:rPr>
              <a:t>introduction</a:t>
            </a:r>
          </a:p>
        </p:txBody>
      </p:sp>
      <p:sp>
        <p:nvSpPr>
          <p:cNvPr id="5" name="Content Placeholder 4">
            <a:extLst>
              <a:ext uri="{FF2B5EF4-FFF2-40B4-BE49-F238E27FC236}">
                <a16:creationId xmlns:a16="http://schemas.microsoft.com/office/drawing/2014/main" id="{B7CACA63-A35F-1F72-7421-1E777B24DC3B}"/>
              </a:ext>
            </a:extLst>
          </p:cNvPr>
          <p:cNvSpPr>
            <a:spLocks noGrp="1"/>
          </p:cNvSpPr>
          <p:nvPr>
            <p:ph idx="1"/>
          </p:nvPr>
        </p:nvSpPr>
        <p:spPr>
          <a:xfrm>
            <a:off x="5669280" y="1384664"/>
            <a:ext cx="6126480" cy="4856840"/>
          </a:xfrm>
        </p:spPr>
        <p:txBody>
          <a:bodyPr>
            <a:normAutofit fontScale="92500" lnSpcReduction="10000"/>
          </a:bodyPr>
          <a:lstStyle/>
          <a:p>
            <a:pPr marL="0" indent="0">
              <a:buNone/>
            </a:pPr>
            <a:r>
              <a:rPr lang="en-US" cap="none" dirty="0">
                <a:latin typeface="Arial" panose="020B0604020202020204" pitchFamily="34" charset="0"/>
                <a:cs typeface="Arial" panose="020B0604020202020204" pitchFamily="34" charset="0"/>
              </a:rPr>
              <a:t>In a world where the skies are ever-changing and nature's moods are unpredictable, Our mission is simple: to provide you with a comprehensive, intuitive, and delightful weather experience that empowers you to navigate your days with confidence in </a:t>
            </a:r>
            <a:r>
              <a:rPr lang="en-US" cap="none" dirty="0" err="1">
                <a:latin typeface="Arial" panose="020B0604020202020204" pitchFamily="34" charset="0"/>
                <a:cs typeface="Arial" panose="020B0604020202020204" pitchFamily="34" charset="0"/>
              </a:rPr>
              <a:t>barrie</a:t>
            </a:r>
            <a:r>
              <a:rPr lang="en-US" cap="none" dirty="0">
                <a:latin typeface="Arial" panose="020B0604020202020204" pitchFamily="34" charset="0"/>
                <a:cs typeface="Arial" panose="020B0604020202020204" pitchFamily="34" charset="0"/>
              </a:rPr>
              <a:t>. </a:t>
            </a:r>
          </a:p>
          <a:p>
            <a:pPr marL="0" indent="0">
              <a:buNone/>
            </a:pPr>
            <a:r>
              <a:rPr lang="en-US" cap="none" dirty="0">
                <a:latin typeface="Arial" panose="020B0604020202020204" pitchFamily="34" charset="0"/>
                <a:cs typeface="Arial" panose="020B0604020202020204" pitchFamily="34" charset="0"/>
              </a:rPr>
              <a:t>As you step into the world of bayfront weather, you're entering a realm where nature's forces come alive through technology and data.</a:t>
            </a:r>
          </a:p>
          <a:p>
            <a:pPr marL="0" indent="0">
              <a:buNone/>
            </a:pPr>
            <a:r>
              <a:rPr lang="en-US" cap="none" dirty="0">
                <a:latin typeface="Arial" panose="020B0604020202020204" pitchFamily="34" charset="0"/>
                <a:cs typeface="Arial" panose="020B0604020202020204" pitchFamily="34" charset="0"/>
              </a:rPr>
              <a:t>We bring you real-time weather updates that enable you to plan your day, whether it's a morning jog, a picnic with friends, or a road trip</a:t>
            </a:r>
          </a:p>
        </p:txBody>
      </p:sp>
      <p:pic>
        <p:nvPicPr>
          <p:cNvPr id="12" name="Picture 11">
            <a:extLst>
              <a:ext uri="{FF2B5EF4-FFF2-40B4-BE49-F238E27FC236}">
                <a16:creationId xmlns:a16="http://schemas.microsoft.com/office/drawing/2014/main" id="{4C66EB3E-3C86-D903-C12C-1E183EE0DE49}"/>
              </a:ext>
            </a:extLst>
          </p:cNvPr>
          <p:cNvPicPr>
            <a:picLocks noChangeAspect="1"/>
          </p:cNvPicPr>
          <p:nvPr/>
        </p:nvPicPr>
        <p:blipFill>
          <a:blip r:embed="rId3"/>
          <a:stretch>
            <a:fillRect/>
          </a:stretch>
        </p:blipFill>
        <p:spPr>
          <a:xfrm>
            <a:off x="0" y="0"/>
            <a:ext cx="5100833" cy="6858000"/>
          </a:xfrm>
          <a:prstGeom prst="rect">
            <a:avLst/>
          </a:prstGeom>
        </p:spPr>
      </p:pic>
    </p:spTree>
    <p:extLst>
      <p:ext uri="{BB962C8B-B14F-4D97-AF65-F5344CB8AC3E}">
        <p14:creationId xmlns:p14="http://schemas.microsoft.com/office/powerpoint/2010/main" val="2671299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6E47E02-AC4F-2E1C-C4E3-C2A08982AEE5}"/>
              </a:ext>
            </a:extLst>
          </p:cNvPr>
          <p:cNvSpPr>
            <a:spLocks noGrp="1"/>
          </p:cNvSpPr>
          <p:nvPr>
            <p:ph idx="1"/>
          </p:nvPr>
        </p:nvSpPr>
        <p:spPr>
          <a:xfrm>
            <a:off x="5649310" y="544606"/>
            <a:ext cx="5523515" cy="5782621"/>
          </a:xfrm>
        </p:spPr>
        <p:txBody>
          <a:bodyPr>
            <a:normAutofit fontScale="32500" lnSpcReduction="20000"/>
          </a:bodyPr>
          <a:lstStyle/>
          <a:p>
            <a:pPr marL="0" indent="0">
              <a:buNone/>
            </a:pPr>
            <a:r>
              <a:rPr lang="en-US" sz="4300" b="0" i="0" cap="none" dirty="0">
                <a:effectLst/>
                <a:latin typeface="Arial" panose="020B0604020202020204" pitchFamily="34" charset="0"/>
                <a:cs typeface="Arial" panose="020B0604020202020204" pitchFamily="34" charset="0"/>
              </a:rPr>
              <a:t>The “Bayfront </a:t>
            </a:r>
            <a:r>
              <a:rPr lang="en-US" sz="4300" cap="none" dirty="0">
                <a:latin typeface="Arial" panose="020B0604020202020204" pitchFamily="34" charset="0"/>
                <a:cs typeface="Arial" panose="020B0604020202020204" pitchFamily="34" charset="0"/>
              </a:rPr>
              <a:t>W</a:t>
            </a:r>
            <a:r>
              <a:rPr lang="en-US" sz="4300" b="0" i="0" cap="none" dirty="0">
                <a:effectLst/>
                <a:latin typeface="Arial" panose="020B0604020202020204" pitchFamily="34" charset="0"/>
                <a:cs typeface="Arial" panose="020B0604020202020204" pitchFamily="34" charset="0"/>
              </a:rPr>
              <a:t>eather" app is designed to provide accurate and localized weather information specifically for the bayfront area or vicinity. This app offers several compelling reasons for its existence:</a:t>
            </a:r>
          </a:p>
          <a:p>
            <a:pPr algn="l">
              <a:buFont typeface="+mj-lt"/>
              <a:buAutoNum type="arabicPeriod"/>
            </a:pPr>
            <a:r>
              <a:rPr lang="en-US" sz="4300" b="1" i="0" cap="none" dirty="0">
                <a:effectLst/>
                <a:latin typeface="Arial" panose="020B0604020202020204" pitchFamily="34" charset="0"/>
                <a:cs typeface="Arial" panose="020B0604020202020204" pitchFamily="34" charset="0"/>
              </a:rPr>
              <a:t>Precision forecasting:</a:t>
            </a:r>
            <a:r>
              <a:rPr lang="en-US" sz="4300" b="0" i="0" cap="none" dirty="0">
                <a:effectLst/>
                <a:latin typeface="Arial" panose="020B0604020202020204" pitchFamily="34" charset="0"/>
                <a:cs typeface="Arial" panose="020B0604020202020204" pitchFamily="34" charset="0"/>
              </a:rPr>
              <a:t> the app offers highly accurate weather predictions for the bayfront area, ensuring pinpoint accuracy.</a:t>
            </a:r>
          </a:p>
          <a:p>
            <a:pPr algn="l">
              <a:buFont typeface="+mj-lt"/>
              <a:buAutoNum type="arabicPeriod"/>
            </a:pPr>
            <a:r>
              <a:rPr lang="en-US" sz="4300" b="1" i="0" cap="none" dirty="0">
                <a:effectLst/>
                <a:latin typeface="Arial" panose="020B0604020202020204" pitchFamily="34" charset="0"/>
                <a:cs typeface="Arial" panose="020B0604020202020204" pitchFamily="34" charset="0"/>
              </a:rPr>
              <a:t>Microclimate variability:</a:t>
            </a:r>
            <a:r>
              <a:rPr lang="en-US" sz="4300" b="0" i="0" cap="none" dirty="0">
                <a:effectLst/>
                <a:latin typeface="Arial" panose="020B0604020202020204" pitchFamily="34" charset="0"/>
                <a:cs typeface="Arial" panose="020B0604020202020204" pitchFamily="34" charset="0"/>
              </a:rPr>
              <a:t> addressing unique weather patterns influenced by bayfront's geography, the app captures local climate nuances.</a:t>
            </a:r>
          </a:p>
          <a:p>
            <a:pPr algn="l">
              <a:buFont typeface="+mj-lt"/>
              <a:buAutoNum type="arabicPeriod"/>
            </a:pPr>
            <a:r>
              <a:rPr lang="en-US" sz="4300" b="1" i="0" cap="none" dirty="0">
                <a:effectLst/>
                <a:latin typeface="Arial" panose="020B0604020202020204" pitchFamily="34" charset="0"/>
                <a:cs typeface="Arial" panose="020B0604020202020204" pitchFamily="34" charset="0"/>
              </a:rPr>
              <a:t>Outdoor activities:</a:t>
            </a:r>
            <a:r>
              <a:rPr lang="en-US" sz="4300" b="0" i="0" cap="none" dirty="0">
                <a:effectLst/>
                <a:latin typeface="Arial" panose="020B0604020202020204" pitchFamily="34" charset="0"/>
                <a:cs typeface="Arial" panose="020B0604020202020204" pitchFamily="34" charset="0"/>
              </a:rPr>
              <a:t> the app guides outdoor plans, aiding in safe and comfortable experiences like waterfront walks and beach visits.</a:t>
            </a:r>
          </a:p>
          <a:p>
            <a:pPr algn="l">
              <a:buFont typeface="+mj-lt"/>
              <a:buAutoNum type="arabicPeriod"/>
            </a:pPr>
            <a:r>
              <a:rPr lang="en-US" sz="4300" b="1" i="0" cap="none" dirty="0">
                <a:effectLst/>
                <a:latin typeface="Arial" panose="020B0604020202020204" pitchFamily="34" charset="0"/>
                <a:cs typeface="Arial" panose="020B0604020202020204" pitchFamily="34" charset="0"/>
              </a:rPr>
              <a:t>Tourism and events:</a:t>
            </a:r>
            <a:r>
              <a:rPr lang="en-US" sz="4300" b="0" i="0" cap="none" dirty="0">
                <a:effectLst/>
                <a:latin typeface="Arial" panose="020B0604020202020204" pitchFamily="34" charset="0"/>
                <a:cs typeface="Arial" panose="020B0604020202020204" pitchFamily="34" charset="0"/>
              </a:rPr>
              <a:t> catering to tourists and event organizers, the app enhances planning for local activities and gatherings.</a:t>
            </a:r>
          </a:p>
          <a:p>
            <a:pPr algn="l">
              <a:buFont typeface="+mj-lt"/>
              <a:buAutoNum type="arabicPeriod"/>
            </a:pPr>
            <a:r>
              <a:rPr lang="en-US" sz="4300" b="1" i="0" cap="none" dirty="0">
                <a:effectLst/>
                <a:latin typeface="Arial" panose="020B0604020202020204" pitchFamily="34" charset="0"/>
                <a:cs typeface="Arial" panose="020B0604020202020204" pitchFamily="34" charset="0"/>
              </a:rPr>
              <a:t>Community focus:</a:t>
            </a:r>
            <a:r>
              <a:rPr lang="en-US" sz="4300" b="0" i="0" cap="none" dirty="0">
                <a:effectLst/>
                <a:latin typeface="Arial" panose="020B0604020202020204" pitchFamily="34" charset="0"/>
                <a:cs typeface="Arial" panose="020B0604020202020204" pitchFamily="34" charset="0"/>
              </a:rPr>
              <a:t> meeting local concerns, the app fosters a sense of community by providing weather information aligned with residents' needs.</a:t>
            </a:r>
          </a:p>
          <a:p>
            <a:pPr algn="l">
              <a:buFont typeface="+mj-lt"/>
              <a:buAutoNum type="arabicPeriod"/>
            </a:pPr>
            <a:r>
              <a:rPr lang="en-US" sz="4300" b="1" i="0" cap="none" dirty="0">
                <a:effectLst/>
                <a:latin typeface="Arial" panose="020B0604020202020204" pitchFamily="34" charset="0"/>
                <a:cs typeface="Arial" panose="020B0604020202020204" pitchFamily="34" charset="0"/>
              </a:rPr>
              <a:t>Environmental awareness:</a:t>
            </a:r>
            <a:r>
              <a:rPr lang="en-US" sz="4300" b="0" i="0" cap="none" dirty="0">
                <a:effectLst/>
                <a:latin typeface="Arial" panose="020B0604020202020204" pitchFamily="34" charset="0"/>
                <a:cs typeface="Arial" panose="020B0604020202020204" pitchFamily="34" charset="0"/>
              </a:rPr>
              <a:t> including features like air quality and water conditions, the app promotes environmental awareness in the bayfront area.</a:t>
            </a:r>
          </a:p>
          <a:p>
            <a:pPr marL="0" indent="0">
              <a:buNone/>
            </a:pPr>
            <a:endParaRPr lang="en-US" b="0" i="0" dirty="0">
              <a:effectLst/>
              <a:latin typeface="Söhne"/>
            </a:endParaRPr>
          </a:p>
          <a:p>
            <a:endParaRPr lang="en-US" dirty="0"/>
          </a:p>
        </p:txBody>
      </p:sp>
      <p:sp>
        <p:nvSpPr>
          <p:cNvPr id="3" name="Title 2">
            <a:extLst>
              <a:ext uri="{FF2B5EF4-FFF2-40B4-BE49-F238E27FC236}">
                <a16:creationId xmlns:a16="http://schemas.microsoft.com/office/drawing/2014/main" id="{BE61BF75-F163-2B56-D874-61F23FFAEE43}"/>
              </a:ext>
            </a:extLst>
          </p:cNvPr>
          <p:cNvSpPr>
            <a:spLocks noGrp="1"/>
          </p:cNvSpPr>
          <p:nvPr>
            <p:ph type="title"/>
          </p:nvPr>
        </p:nvSpPr>
        <p:spPr>
          <a:xfrm>
            <a:off x="147917" y="182449"/>
            <a:ext cx="4508165" cy="2890204"/>
          </a:xfrm>
        </p:spPr>
        <p:txBody>
          <a:bodyPr/>
          <a:lstStyle/>
          <a:p>
            <a:r>
              <a:rPr lang="en-US" dirty="0"/>
              <a:t>Purpose </a:t>
            </a:r>
            <a:br>
              <a:rPr lang="en-US" dirty="0"/>
            </a:br>
            <a:r>
              <a:rPr lang="en-US" dirty="0"/>
              <a:t>and</a:t>
            </a:r>
            <a:br>
              <a:rPr lang="en-US" dirty="0"/>
            </a:br>
            <a:r>
              <a:rPr lang="en-US" dirty="0"/>
              <a:t>scope</a:t>
            </a:r>
          </a:p>
        </p:txBody>
      </p:sp>
      <p:pic>
        <p:nvPicPr>
          <p:cNvPr id="7" name="Picture 6">
            <a:extLst>
              <a:ext uri="{FF2B5EF4-FFF2-40B4-BE49-F238E27FC236}">
                <a16:creationId xmlns:a16="http://schemas.microsoft.com/office/drawing/2014/main" id="{AA26FB2B-4697-3F29-4726-F86CF6F0675E}"/>
              </a:ext>
            </a:extLst>
          </p:cNvPr>
          <p:cNvPicPr>
            <a:picLocks noChangeAspect="1"/>
          </p:cNvPicPr>
          <p:nvPr/>
        </p:nvPicPr>
        <p:blipFill>
          <a:blip r:embed="rId2"/>
          <a:stretch>
            <a:fillRect/>
          </a:stretch>
        </p:blipFill>
        <p:spPr>
          <a:xfrm>
            <a:off x="0" y="3205655"/>
            <a:ext cx="4656083" cy="3652345"/>
          </a:xfrm>
          <a:prstGeom prst="rect">
            <a:avLst/>
          </a:prstGeom>
        </p:spPr>
      </p:pic>
    </p:spTree>
    <p:extLst>
      <p:ext uri="{BB962C8B-B14F-4D97-AF65-F5344CB8AC3E}">
        <p14:creationId xmlns:p14="http://schemas.microsoft.com/office/powerpoint/2010/main" val="1384729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09A200-4838-4284-BD1E-19701CABB5FE}"/>
              </a:ext>
            </a:extLst>
          </p:cNvPr>
          <p:cNvSpPr>
            <a:spLocks noGrp="1"/>
          </p:cNvSpPr>
          <p:nvPr>
            <p:ph type="title"/>
          </p:nvPr>
        </p:nvSpPr>
        <p:spPr/>
        <p:txBody>
          <a:bodyPr>
            <a:normAutofit/>
          </a:bodyPr>
          <a:lstStyle/>
          <a:p>
            <a:r>
              <a:rPr lang="en-IN" dirty="0"/>
              <a:t>TECHNOLOGIES USED</a:t>
            </a:r>
          </a:p>
        </p:txBody>
      </p:sp>
      <p:graphicFrame>
        <p:nvGraphicFramePr>
          <p:cNvPr id="9" name="Content Placeholder 6" descr="This is agenda slide with icons and texts">
            <a:extLst>
              <a:ext uri="{FF2B5EF4-FFF2-40B4-BE49-F238E27FC236}">
                <a16:creationId xmlns:a16="http://schemas.microsoft.com/office/drawing/2014/main" id="{08D3DC19-5976-4026-819D-310A94626986}"/>
              </a:ext>
            </a:extLst>
          </p:cNvPr>
          <p:cNvGraphicFramePr>
            <a:graphicFrameLocks noGrp="1"/>
          </p:cNvGraphicFramePr>
          <p:nvPr>
            <p:ph idx="1"/>
            <p:extLst>
              <p:ext uri="{D42A27DB-BD31-4B8C-83A1-F6EECF244321}">
                <p14:modId xmlns:p14="http://schemas.microsoft.com/office/powerpoint/2010/main" val="311124483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33122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E879E6-8FFE-4154-8F2A-F7518B89B37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941CA7C-A0BF-44EF-B2E5-7539C3B9B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0A2CB4-6869-426F-8BC4-A32C90CBE2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2989</TotalTime>
  <Words>1100</Words>
  <Application>Microsoft Macintosh PowerPoint</Application>
  <PresentationFormat>Widescreen</PresentationFormat>
  <Paragraphs>133</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Aptos</vt:lpstr>
      <vt:lpstr>Aptos Narrow</vt:lpstr>
      <vt:lpstr>Arial</vt:lpstr>
      <vt:lpstr>Calibri</vt:lpstr>
      <vt:lpstr>Söhne</vt:lpstr>
      <vt:lpstr>Tw Cen MT</vt:lpstr>
      <vt:lpstr>Droplet</vt:lpstr>
      <vt:lpstr>Bayfront weather</vt:lpstr>
      <vt:lpstr>About the team </vt:lpstr>
      <vt:lpstr>About the team </vt:lpstr>
      <vt:lpstr>About the team </vt:lpstr>
      <vt:lpstr>About the team </vt:lpstr>
      <vt:lpstr>contents</vt:lpstr>
      <vt:lpstr>introduction</vt:lpstr>
      <vt:lpstr>Purpose  and scope</vt:lpstr>
      <vt:lpstr>TECHNOLOGIES USED</vt:lpstr>
      <vt:lpstr>PowerPoint Presentation</vt:lpstr>
      <vt:lpstr>PowerPoint Presentation</vt:lpstr>
      <vt:lpstr>PowerPoint Presentation</vt:lpstr>
      <vt:lpstr>PowerPoint Presentation</vt:lpstr>
      <vt:lpstr>Web application</vt:lpstr>
      <vt:lpstr>PowerPoint Presentation</vt:lpstr>
      <vt:lpstr>PowerPoint Presentation</vt:lpstr>
      <vt:lpstr>Weather condition</vt:lpstr>
      <vt:lpstr>FIT GAP ANALYSIS</vt:lpstr>
      <vt:lpstr>GIT HUB LINK</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Bayfront weather</dc:title>
  <dc:creator>Ashima Sethi</dc:creator>
  <cp:lastModifiedBy>Anujeet Siwach</cp:lastModifiedBy>
  <cp:revision>12</cp:revision>
  <dcterms:created xsi:type="dcterms:W3CDTF">2023-08-09T04:49:59Z</dcterms:created>
  <dcterms:modified xsi:type="dcterms:W3CDTF">2023-08-11T04:16:14Z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